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7559675" cy="10691813"/>
  <p:notesSz cx="6858000" cy="9144000"/>
  <p:embeddedFontLst>
    <p:embeddedFont>
      <p:font typeface="Century Gothic" panose="020B0502020202020204" pitchFamily="34" charset="0"/>
      <p:regular r:id="rId4"/>
      <p:bold r:id="rId5"/>
      <p:italic r:id="rId6"/>
      <p:boldItalic r:id="rId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3132" y="78"/>
      </p:cViewPr>
      <p:guideLst>
        <p:guide orient="horz" pos="3368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ableStyles" Target="tableStyles.xml"/><Relationship Id="rId5" Type="http://schemas.openxmlformats.org/officeDocument/2006/relationships/font" Target="fonts/font2.fntdata"/><Relationship Id="rId10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217014" y="685800"/>
            <a:ext cx="2424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numCol="1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4cf1870f8e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41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4cf1870f8e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numCol="1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257712" y="1547778"/>
            <a:ext cx="7044600" cy="4266600"/>
          </a:xfrm>
          <a:prstGeom prst="rect">
            <a:avLst/>
          </a:prstGeom>
        </p:spPr>
        <p:txBody>
          <a:bodyPr spcFirstLastPara="1" wrap="square" lIns="116050" tIns="116050" rIns="116050" bIns="116050" numCol="1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spcFirstLastPara="1" wrap="square" lIns="116050" tIns="116050" rIns="116050" bIns="116050" numCol="1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116050" tIns="116050" rIns="116050" bIns="116050" numCol="1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alt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spcFirstLastPara="1" wrap="square" lIns="116050" tIns="116050" rIns="116050" bIns="116050" numCol="1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spcFirstLastPara="1" wrap="square" lIns="116050" tIns="116050" rIns="116050" bIns="116050" numCol="1" anchor="t" anchorCtr="0">
            <a:normAutofit/>
          </a:bodyPr>
          <a:lstStyle>
            <a:lvl1pPr marL="457200" lvl="0" indent="-37465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marL="914400" lvl="1" indent="-3429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116050" tIns="116050" rIns="116050" bIns="116050" numCol="1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alt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116050" tIns="116050" rIns="116050" bIns="116050" numCol="1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alt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spcFirstLastPara="1" wrap="square" lIns="116050" tIns="116050" rIns="116050" bIns="116050" numCol="1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116050" tIns="116050" rIns="116050" bIns="116050" numCol="1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alt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spcFirstLastPara="1" wrap="square" lIns="116050" tIns="116050" rIns="116050" bIns="116050" numCol="1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257705" y="2395696"/>
            <a:ext cx="7044600" cy="7101600"/>
          </a:xfrm>
          <a:prstGeom prst="rect">
            <a:avLst/>
          </a:prstGeom>
        </p:spPr>
        <p:txBody>
          <a:bodyPr spcFirstLastPara="1" wrap="square" lIns="116050" tIns="116050" rIns="116050" bIns="116050" numCol="1" anchor="t" anchorCtr="0">
            <a:normAutofit/>
          </a:bodyPr>
          <a:lstStyle>
            <a:lvl1pPr marL="457200" lvl="0" indent="-37465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116050" tIns="116050" rIns="116050" bIns="116050" numCol="1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alt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spcFirstLastPara="1" wrap="square" lIns="116050" tIns="116050" rIns="116050" bIns="116050" numCol="1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257705" y="2395696"/>
            <a:ext cx="3306900" cy="7101600"/>
          </a:xfrm>
          <a:prstGeom prst="rect">
            <a:avLst/>
          </a:prstGeom>
        </p:spPr>
        <p:txBody>
          <a:bodyPr spcFirstLastPara="1" wrap="square" lIns="116050" tIns="116050" rIns="116050" bIns="116050" numCol="1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marL="914400" lvl="1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3995291" y="2395696"/>
            <a:ext cx="3306900" cy="7101600"/>
          </a:xfrm>
          <a:prstGeom prst="rect">
            <a:avLst/>
          </a:prstGeom>
        </p:spPr>
        <p:txBody>
          <a:bodyPr spcFirstLastPara="1" wrap="square" lIns="116050" tIns="116050" rIns="116050" bIns="116050" numCol="1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marL="914400" lvl="1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116050" tIns="116050" rIns="116050" bIns="116050" numCol="1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alt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spcFirstLastPara="1" wrap="square" lIns="116050" tIns="116050" rIns="116050" bIns="116050" numCol="1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116050" tIns="116050" rIns="116050" bIns="116050" numCol="1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alt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spcFirstLastPara="1" wrap="square" lIns="116050" tIns="116050" rIns="116050" bIns="116050" numCol="1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spcFirstLastPara="1" wrap="square" lIns="116050" tIns="116050" rIns="116050" bIns="116050" numCol="1" anchor="t" anchorCtr="0">
            <a:normAutofit/>
          </a:bodyPr>
          <a:lstStyle>
            <a:lvl1pPr marL="457200" lvl="0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marL="914400" lvl="1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116050" tIns="116050" rIns="116050" bIns="116050" numCol="1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alt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05325" y="935745"/>
            <a:ext cx="5264700" cy="8503500"/>
          </a:xfrm>
          <a:prstGeom prst="rect">
            <a:avLst/>
          </a:prstGeom>
        </p:spPr>
        <p:txBody>
          <a:bodyPr spcFirstLastPara="1" wrap="square" lIns="116050" tIns="116050" rIns="116050" bIns="116050" numCol="1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116050" tIns="116050" rIns="116050" bIns="116050" numCol="1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alt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16050" tIns="116050" rIns="116050" bIns="116050" numCol="1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spcFirstLastPara="1" wrap="square" lIns="116050" tIns="116050" rIns="116050" bIns="116050" numCol="1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spcFirstLastPara="1" wrap="square" lIns="116050" tIns="116050" rIns="116050" bIns="116050" numCol="1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spcFirstLastPara="1" wrap="square" lIns="116050" tIns="116050" rIns="116050" bIns="116050" numCol="1" anchor="ctr" anchorCtr="0">
            <a:normAutofit/>
          </a:bodyPr>
          <a:lstStyle>
            <a:lvl1pPr marL="457200" lvl="0" indent="-37465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116050" tIns="116050" rIns="116050" bIns="116050" numCol="1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alt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spcFirstLastPara="1" wrap="square" lIns="116050" tIns="116050" rIns="116050" bIns="116050" numCol="1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116050" tIns="116050" rIns="116050" bIns="116050" numCol="1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alt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numCol="1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57705" y="2395696"/>
            <a:ext cx="7044600" cy="710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numCol="1" anchor="t" anchorCtr="0">
            <a:normAutofit/>
          </a:bodyPr>
          <a:lstStyle>
            <a:lvl1pPr marL="457200" lvl="0" indent="-3746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marL="914400" lvl="1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marL="1371600" lvl="2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marL="1828800" lvl="3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marL="2286000" lvl="4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marL="2743200" lvl="5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marL="3200400" lvl="6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marL="3657600" lvl="7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marL="4114800" lvl="8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numCol="1" anchor="ctr" anchorCtr="0">
            <a:norm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alt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1441050" y="2533475"/>
            <a:ext cx="4677900" cy="581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numCol="1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altLang="en-GB" sz="3600" b="1">
                <a:latin typeface="Century Gothic"/>
                <a:ea typeface="Century Gothic"/>
                <a:cs typeface="Century Gothic"/>
                <a:sym typeface="Century Gothic"/>
              </a:rPr>
              <a:t>Thurs 5th Oct</a:t>
            </a:r>
            <a:endParaRPr sz="3600" b="1"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altLang="en-GB" sz="3000" b="1">
                <a:latin typeface="Century Gothic"/>
                <a:ea typeface="Century Gothic"/>
                <a:cs typeface="Century Gothic"/>
                <a:sym typeface="Century Gothic"/>
              </a:rPr>
              <a:t>Pork Sausage Hot Dog</a:t>
            </a:r>
            <a:endParaRPr sz="30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altLang="en-GB" sz="3000">
                <a:latin typeface="Century Gothic"/>
                <a:ea typeface="Century Gothic"/>
                <a:cs typeface="Century Gothic"/>
                <a:sym typeface="Century Gothic"/>
              </a:rPr>
              <a:t>or</a:t>
            </a:r>
            <a:endParaRPr sz="30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altLang="en-GB" sz="3000" b="1">
                <a:latin typeface="Century Gothic"/>
                <a:ea typeface="Century Gothic"/>
                <a:cs typeface="Century Gothic"/>
                <a:sym typeface="Century Gothic"/>
              </a:rPr>
              <a:t>Cheese &amp; Tomato Pizza</a:t>
            </a:r>
            <a:r>
              <a:rPr lang="en-GB" altLang="en-GB" sz="3000"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endParaRPr sz="30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altLang="en-GB" sz="3000">
                <a:latin typeface="Century Gothic"/>
                <a:ea typeface="Century Gothic"/>
                <a:cs typeface="Century Gothic"/>
                <a:sym typeface="Century Gothic"/>
              </a:rPr>
              <a:t>with</a:t>
            </a:r>
            <a:endParaRPr sz="30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altLang="en-GB" sz="3000">
                <a:latin typeface="Century Gothic"/>
                <a:ea typeface="Century Gothic"/>
                <a:cs typeface="Century Gothic"/>
                <a:sym typeface="Century Gothic"/>
              </a:rPr>
              <a:t>Potato Wedges,</a:t>
            </a:r>
            <a:endParaRPr sz="30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sz="3000">
                <a:latin typeface="Century Gothic"/>
              </a:rPr>
              <a:t>Baked Beans</a:t>
            </a:r>
            <a:endParaRPr sz="30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0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altLang="en-GB" sz="3000">
                <a:latin typeface="Century Gothic"/>
                <a:ea typeface="Century Gothic"/>
                <a:cs typeface="Century Gothic"/>
                <a:sym typeface="Century Gothic"/>
              </a:rPr>
              <a:t>and</a:t>
            </a:r>
            <a:endParaRPr sz="30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0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altLang="en-GB" sz="3000">
                <a:latin typeface="Century Gothic"/>
                <a:ea typeface="Century Gothic"/>
                <a:cs typeface="Century Gothic"/>
                <a:sym typeface="Century Gothic"/>
              </a:rPr>
              <a:t>Orange Jelly or Cookie</a:t>
            </a:r>
            <a:endParaRPr sz="30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23</Words>
  <Application>Microsoft Office PowerPoint</Application>
  <PresentationFormat>Custom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Century Gothic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Secretary</dc:creator>
  <cp:lastModifiedBy>Pensilva School Secretary</cp:lastModifiedBy>
  <cp:revision>2</cp:revision>
  <dcterms:modified xsi:type="dcterms:W3CDTF">2023-09-29T08:42:07Z</dcterms:modified>
</cp:coreProperties>
</file>