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cf1870f8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cf1870f8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6050" tIns="116050" rIns="116050" bIns="116050" numCol="1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6050" tIns="116050" rIns="116050" bIns="116050" numCol="1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6050" tIns="116050" rIns="116050" bIns="116050" numCol="1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6050" tIns="116050" rIns="116050" bIns="116050" numCol="1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numCol="1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numCol="1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41050" y="2533475"/>
            <a:ext cx="4677900" cy="58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600" b="1">
                <a:latin typeface="Century Gothic"/>
                <a:ea typeface="Century Gothic"/>
                <a:cs typeface="Century Gothic"/>
                <a:sym typeface="Century Gothic"/>
              </a:rPr>
              <a:t>Thurs 5th Oct</a:t>
            </a:r>
            <a:endParaRPr sz="36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000" b="1">
                <a:latin typeface="Century Gothic"/>
                <a:ea typeface="Century Gothic"/>
                <a:cs typeface="Century Gothic"/>
                <a:sym typeface="Century Gothic"/>
              </a:rPr>
              <a:t>Pork Sausage Hot Dog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000"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000" b="1">
                <a:latin typeface="Century Gothic"/>
                <a:ea typeface="Century Gothic"/>
                <a:cs typeface="Century Gothic"/>
                <a:sym typeface="Century Gothic"/>
              </a:rPr>
              <a:t>Cheese &amp; Tomato Pizza</a:t>
            </a:r>
            <a:r>
              <a:rPr lang="en-GB" altLang="en-GB" sz="30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000">
                <a:latin typeface="Century Gothic"/>
                <a:ea typeface="Century Gothic"/>
                <a:cs typeface="Century Gothic"/>
                <a:sym typeface="Century Gothic"/>
              </a:rPr>
              <a:t>with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000">
                <a:latin typeface="Century Gothic"/>
                <a:ea typeface="Century Gothic"/>
                <a:cs typeface="Century Gothic"/>
                <a:sym typeface="Century Gothic"/>
              </a:rPr>
              <a:t>Potato Wedges,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3000">
                <a:latin typeface="Century Gothic"/>
              </a:rPr>
              <a:t>Baked Beans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000">
                <a:latin typeface="Century Gothic"/>
                <a:ea typeface="Century Gothic"/>
                <a:cs typeface="Century Gothic"/>
                <a:sym typeface="Century Gothic"/>
              </a:rPr>
              <a:t>and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3000">
                <a:latin typeface="Century Gothic"/>
                <a:ea typeface="Century Gothic"/>
                <a:cs typeface="Century Gothic"/>
                <a:sym typeface="Century Gothic"/>
              </a:rPr>
              <a:t>Orange Jelly or Cookie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Secretary</dc:creator>
  <cp:lastModifiedBy>Pensilva School Secretary</cp:lastModifiedBy>
  <cp:revision>2</cp:revision>
  <dcterms:modified xsi:type="dcterms:W3CDTF">2023-09-29T08:42:07Z</dcterms:modified>
</cp:coreProperties>
</file>