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75" r:id="rId3"/>
    <p:sldId id="261" r:id="rId4"/>
    <p:sldId id="260" r:id="rId5"/>
    <p:sldId id="262" r:id="rId6"/>
    <p:sldId id="263" r:id="rId7"/>
    <p:sldId id="264" r:id="rId8"/>
    <p:sldId id="265" r:id="rId9"/>
    <p:sldId id="257" r:id="rId10"/>
    <p:sldId id="258" r:id="rId11"/>
    <p:sldId id="259" r:id="rId12"/>
    <p:sldId id="272" r:id="rId13"/>
    <p:sldId id="273" r:id="rId14"/>
  </p:sldIdLst>
  <p:sldSz cx="12192000" cy="6858000"/>
  <p:notesSz cx="6884988"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8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3/24/2024</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3/24/2024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3/24/2024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3/24/2024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3/24/2024</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3/24/2024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3/24/2024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3/24/2024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3/24/2024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3/24/2024</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3/24/2024</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3/24/2024</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www.pgl.co.uk/en-gb/school-trips/primary-schools/centres/barton-hall"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3D6FC-FC66-4E59-B27D-139402D690A8}"/>
              </a:ext>
            </a:extLst>
          </p:cNvPr>
          <p:cNvSpPr>
            <a:spLocks noGrp="1"/>
          </p:cNvSpPr>
          <p:nvPr>
            <p:ph type="ctrTitle"/>
          </p:nvPr>
        </p:nvSpPr>
        <p:spPr/>
        <p:txBody>
          <a:bodyPr/>
          <a:lstStyle/>
          <a:p>
            <a:r>
              <a:rPr lang="en-GB" dirty="0"/>
              <a:t>PGL: Barton hall</a:t>
            </a:r>
            <a:br>
              <a:rPr lang="en-GB" dirty="0"/>
            </a:br>
            <a:r>
              <a:rPr lang="en-GB" sz="4800" i="1" cap="none" dirty="0"/>
              <a:t>8</a:t>
            </a:r>
            <a:r>
              <a:rPr lang="en-GB" sz="4800" i="1" cap="none" baseline="30000" dirty="0"/>
              <a:t>th</a:t>
            </a:r>
            <a:r>
              <a:rPr lang="en-GB" sz="4800" i="1" cap="none" dirty="0"/>
              <a:t> – 12</a:t>
            </a:r>
            <a:r>
              <a:rPr lang="en-GB" sz="4800" i="1" cap="none" baseline="30000" dirty="0"/>
              <a:t>th</a:t>
            </a:r>
            <a:r>
              <a:rPr lang="en-GB" sz="4800" i="1" cap="none" dirty="0"/>
              <a:t> July 24</a:t>
            </a:r>
            <a:endParaRPr lang="en-GB" sz="4800" i="1" dirty="0"/>
          </a:p>
        </p:txBody>
      </p:sp>
      <p:sp>
        <p:nvSpPr>
          <p:cNvPr id="3" name="Subtitle 2">
            <a:extLst>
              <a:ext uri="{FF2B5EF4-FFF2-40B4-BE49-F238E27FC236}">
                <a16:creationId xmlns:a16="http://schemas.microsoft.com/office/drawing/2014/main" id="{2E65B096-CE09-48A4-9439-0DA5DAB5554E}"/>
              </a:ext>
            </a:extLst>
          </p:cNvPr>
          <p:cNvSpPr>
            <a:spLocks noGrp="1"/>
          </p:cNvSpPr>
          <p:nvPr>
            <p:ph type="subTitle" idx="1"/>
          </p:nvPr>
        </p:nvSpPr>
        <p:spPr/>
        <p:txBody>
          <a:bodyPr/>
          <a:lstStyle/>
          <a:p>
            <a:r>
              <a:rPr lang="en-GB" dirty="0"/>
              <a:t>                                    Parent Meeting: 25.3.24                           </a:t>
            </a:r>
            <a:r>
              <a:rPr lang="en-GB" dirty="0" err="1"/>
              <a:t>A.Sissons</a:t>
            </a:r>
            <a:endParaRPr lang="en-GB" dirty="0"/>
          </a:p>
        </p:txBody>
      </p:sp>
    </p:spTree>
    <p:extLst>
      <p:ext uri="{BB962C8B-B14F-4D97-AF65-F5344CB8AC3E}">
        <p14:creationId xmlns:p14="http://schemas.microsoft.com/office/powerpoint/2010/main" val="3086826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B37D50-6817-1EB9-96E5-8ADDF44D8D7A}"/>
              </a:ext>
            </a:extLst>
          </p:cNvPr>
          <p:cNvPicPr>
            <a:picLocks noChangeAspect="1"/>
          </p:cNvPicPr>
          <p:nvPr/>
        </p:nvPicPr>
        <p:blipFill>
          <a:blip r:embed="rId2"/>
          <a:stretch>
            <a:fillRect/>
          </a:stretch>
        </p:blipFill>
        <p:spPr>
          <a:xfrm>
            <a:off x="338162" y="300291"/>
            <a:ext cx="11539206" cy="6267657"/>
          </a:xfrm>
          <a:prstGeom prst="rect">
            <a:avLst/>
          </a:prstGeom>
        </p:spPr>
      </p:pic>
    </p:spTree>
    <p:extLst>
      <p:ext uri="{BB962C8B-B14F-4D97-AF65-F5344CB8AC3E}">
        <p14:creationId xmlns:p14="http://schemas.microsoft.com/office/powerpoint/2010/main" val="133909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E339B7-5F8D-D3C8-183A-8B2AFB487AAC}"/>
              </a:ext>
            </a:extLst>
          </p:cNvPr>
          <p:cNvPicPr>
            <a:picLocks noChangeAspect="1"/>
          </p:cNvPicPr>
          <p:nvPr/>
        </p:nvPicPr>
        <p:blipFill rotWithShape="1">
          <a:blip r:embed="rId2"/>
          <a:srcRect b="52148"/>
          <a:stretch/>
        </p:blipFill>
        <p:spPr>
          <a:xfrm>
            <a:off x="320095" y="762800"/>
            <a:ext cx="11402276" cy="1950903"/>
          </a:xfrm>
          <a:prstGeom prst="rect">
            <a:avLst/>
          </a:prstGeom>
        </p:spPr>
      </p:pic>
      <p:pic>
        <p:nvPicPr>
          <p:cNvPr id="6" name="Picture 5">
            <a:extLst>
              <a:ext uri="{FF2B5EF4-FFF2-40B4-BE49-F238E27FC236}">
                <a16:creationId xmlns:a16="http://schemas.microsoft.com/office/drawing/2014/main" id="{D6D9F05B-8CA8-FE17-6347-3A9C0435962F}"/>
              </a:ext>
            </a:extLst>
          </p:cNvPr>
          <p:cNvPicPr>
            <a:picLocks noChangeAspect="1"/>
          </p:cNvPicPr>
          <p:nvPr/>
        </p:nvPicPr>
        <p:blipFill rotWithShape="1">
          <a:blip r:embed="rId2"/>
          <a:srcRect t="68034"/>
          <a:stretch/>
        </p:blipFill>
        <p:spPr>
          <a:xfrm>
            <a:off x="320095" y="4277032"/>
            <a:ext cx="11402276" cy="1735393"/>
          </a:xfrm>
          <a:prstGeom prst="rect">
            <a:avLst/>
          </a:prstGeom>
        </p:spPr>
      </p:pic>
    </p:spTree>
    <p:extLst>
      <p:ext uri="{BB962C8B-B14F-4D97-AF65-F5344CB8AC3E}">
        <p14:creationId xmlns:p14="http://schemas.microsoft.com/office/powerpoint/2010/main" val="1252143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EBB10F-7188-41F2-9212-DCB6F6F1F017}"/>
              </a:ext>
            </a:extLst>
          </p:cNvPr>
          <p:cNvSpPr txBox="1"/>
          <p:nvPr/>
        </p:nvSpPr>
        <p:spPr>
          <a:xfrm>
            <a:off x="2157274" y="1349405"/>
            <a:ext cx="7981025" cy="4154984"/>
          </a:xfrm>
          <a:prstGeom prst="rect">
            <a:avLst/>
          </a:prstGeom>
          <a:noFill/>
        </p:spPr>
        <p:txBody>
          <a:bodyPr wrap="square" rtlCol="0">
            <a:spAutoFit/>
          </a:bodyPr>
          <a:lstStyle/>
          <a:p>
            <a:r>
              <a:rPr lang="en-GB" sz="2400" dirty="0"/>
              <a:t>Medical, information and dietary forms will need to be completed shortly before travel. </a:t>
            </a:r>
          </a:p>
          <a:p>
            <a:endParaRPr lang="en-GB" sz="2400" dirty="0"/>
          </a:p>
          <a:p>
            <a:r>
              <a:rPr lang="en-GB" sz="2400" dirty="0"/>
              <a:t>It is essential that they contain everything including previously supplied information and doctor/emergency contacts. </a:t>
            </a:r>
          </a:p>
          <a:p>
            <a:endParaRPr lang="en-GB" sz="2400" dirty="0"/>
          </a:p>
          <a:p>
            <a:r>
              <a:rPr lang="en-GB" sz="2400" dirty="0"/>
              <a:t>Any  medications that need to be given (with full instructions) need to be brought in ideally on the Friday before we travel.  If  that is not possible, on the Monday morning. </a:t>
            </a:r>
          </a:p>
        </p:txBody>
      </p:sp>
    </p:spTree>
    <p:extLst>
      <p:ext uri="{BB962C8B-B14F-4D97-AF65-F5344CB8AC3E}">
        <p14:creationId xmlns:p14="http://schemas.microsoft.com/office/powerpoint/2010/main" val="1462577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1A4B11-658A-45EF-90F6-F6B2BA54FCC8}"/>
              </a:ext>
            </a:extLst>
          </p:cNvPr>
          <p:cNvSpPr txBox="1"/>
          <p:nvPr/>
        </p:nvSpPr>
        <p:spPr>
          <a:xfrm>
            <a:off x="2157274" y="1349405"/>
            <a:ext cx="7981025" cy="830997"/>
          </a:xfrm>
          <a:prstGeom prst="rect">
            <a:avLst/>
          </a:prstGeom>
          <a:noFill/>
        </p:spPr>
        <p:txBody>
          <a:bodyPr wrap="square" rtlCol="0">
            <a:spAutoFit/>
          </a:bodyPr>
          <a:lstStyle/>
          <a:p>
            <a:r>
              <a:rPr lang="en-GB" sz="4800" dirty="0">
                <a:latin typeface="Comic Sans MS" panose="030F0702030302020204" pitchFamily="66" charset="0"/>
              </a:rPr>
              <a:t>Any questions?</a:t>
            </a:r>
          </a:p>
        </p:txBody>
      </p:sp>
    </p:spTree>
    <p:extLst>
      <p:ext uri="{BB962C8B-B14F-4D97-AF65-F5344CB8AC3E}">
        <p14:creationId xmlns:p14="http://schemas.microsoft.com/office/powerpoint/2010/main" val="3988303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49915-7F14-D0D0-59FF-F0AF86EE67D6}"/>
              </a:ext>
            </a:extLst>
          </p:cNvPr>
          <p:cNvSpPr>
            <a:spLocks noGrp="1"/>
          </p:cNvSpPr>
          <p:nvPr>
            <p:ph type="title"/>
          </p:nvPr>
        </p:nvSpPr>
        <p:spPr/>
        <p:txBody>
          <a:bodyPr/>
          <a:lstStyle/>
          <a:p>
            <a:r>
              <a:rPr lang="en-GB" dirty="0"/>
              <a:t>Staffing</a:t>
            </a:r>
          </a:p>
        </p:txBody>
      </p:sp>
      <p:sp>
        <p:nvSpPr>
          <p:cNvPr id="3" name="Content Placeholder 2">
            <a:extLst>
              <a:ext uri="{FF2B5EF4-FFF2-40B4-BE49-F238E27FC236}">
                <a16:creationId xmlns:a16="http://schemas.microsoft.com/office/drawing/2014/main" id="{9E7AA4D4-F638-3089-D376-085C9418AE4D}"/>
              </a:ext>
            </a:extLst>
          </p:cNvPr>
          <p:cNvSpPr>
            <a:spLocks noGrp="1"/>
          </p:cNvSpPr>
          <p:nvPr>
            <p:ph idx="1"/>
          </p:nvPr>
        </p:nvSpPr>
        <p:spPr/>
        <p:txBody>
          <a:bodyPr>
            <a:normAutofit/>
          </a:bodyPr>
          <a:lstStyle/>
          <a:p>
            <a:pPr marL="0" indent="0">
              <a:buNone/>
            </a:pPr>
            <a:r>
              <a:rPr lang="en-GB" sz="3600" dirty="0">
                <a:latin typeface="Comic Sans MS" panose="030F0702030302020204" pitchFamily="66" charset="0"/>
              </a:rPr>
              <a:t>Current plan:</a:t>
            </a:r>
          </a:p>
          <a:p>
            <a:pPr marL="0" indent="0">
              <a:buNone/>
            </a:pPr>
            <a:endParaRPr lang="en-GB" sz="3600" dirty="0">
              <a:latin typeface="Comic Sans MS" panose="030F0702030302020204" pitchFamily="66" charset="0"/>
            </a:endParaRPr>
          </a:p>
          <a:p>
            <a:pPr marL="0" indent="0">
              <a:buNone/>
            </a:pPr>
            <a:r>
              <a:rPr lang="en-GB" sz="3600" dirty="0">
                <a:latin typeface="Comic Sans MS" panose="030F0702030302020204" pitchFamily="66" charset="0"/>
              </a:rPr>
              <a:t>Mrs Sissons (all week)</a:t>
            </a:r>
          </a:p>
          <a:p>
            <a:pPr marL="0" indent="0">
              <a:buNone/>
            </a:pPr>
            <a:endParaRPr lang="en-GB" sz="3600" dirty="0">
              <a:latin typeface="Comic Sans MS" panose="030F0702030302020204" pitchFamily="66" charset="0"/>
            </a:endParaRPr>
          </a:p>
          <a:p>
            <a:pPr marL="0" indent="0">
              <a:buNone/>
            </a:pPr>
            <a:r>
              <a:rPr lang="en-GB" sz="3600" dirty="0">
                <a:latin typeface="Comic Sans MS" panose="030F0702030302020204" pitchFamily="66" charset="0"/>
              </a:rPr>
              <a:t>Mr Davies (Mon-Wed) / Mr Jones (Wed-Fri)</a:t>
            </a:r>
          </a:p>
        </p:txBody>
      </p:sp>
    </p:spTree>
    <p:extLst>
      <p:ext uri="{BB962C8B-B14F-4D97-AF65-F5344CB8AC3E}">
        <p14:creationId xmlns:p14="http://schemas.microsoft.com/office/powerpoint/2010/main" val="3248248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9EEBA0-9DD2-4B34-A6F0-A5C1AF5851E4}"/>
              </a:ext>
            </a:extLst>
          </p:cNvPr>
          <p:cNvPicPr>
            <a:picLocks noChangeAspect="1"/>
          </p:cNvPicPr>
          <p:nvPr/>
        </p:nvPicPr>
        <p:blipFill>
          <a:blip r:embed="rId2"/>
          <a:stretch>
            <a:fillRect/>
          </a:stretch>
        </p:blipFill>
        <p:spPr>
          <a:xfrm>
            <a:off x="0" y="135222"/>
            <a:ext cx="12192000" cy="6587555"/>
          </a:xfrm>
          <a:prstGeom prst="rect">
            <a:avLst/>
          </a:prstGeom>
        </p:spPr>
      </p:pic>
    </p:spTree>
    <p:extLst>
      <p:ext uri="{BB962C8B-B14F-4D97-AF65-F5344CB8AC3E}">
        <p14:creationId xmlns:p14="http://schemas.microsoft.com/office/powerpoint/2010/main" val="319220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02808F-E475-46A4-9DDD-86765F4BCAF7}"/>
              </a:ext>
            </a:extLst>
          </p:cNvPr>
          <p:cNvPicPr>
            <a:picLocks noChangeAspect="1"/>
          </p:cNvPicPr>
          <p:nvPr/>
        </p:nvPicPr>
        <p:blipFill>
          <a:blip r:embed="rId2"/>
          <a:stretch>
            <a:fillRect/>
          </a:stretch>
        </p:blipFill>
        <p:spPr>
          <a:xfrm>
            <a:off x="31611" y="0"/>
            <a:ext cx="12128777" cy="6858000"/>
          </a:xfrm>
          <a:prstGeom prst="rect">
            <a:avLst/>
          </a:prstGeom>
        </p:spPr>
      </p:pic>
    </p:spTree>
    <p:extLst>
      <p:ext uri="{BB962C8B-B14F-4D97-AF65-F5344CB8AC3E}">
        <p14:creationId xmlns:p14="http://schemas.microsoft.com/office/powerpoint/2010/main" val="2790645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366331-6445-478E-873C-888D80995826}"/>
              </a:ext>
            </a:extLst>
          </p:cNvPr>
          <p:cNvPicPr>
            <a:picLocks noChangeAspect="1"/>
          </p:cNvPicPr>
          <p:nvPr/>
        </p:nvPicPr>
        <p:blipFill>
          <a:blip r:embed="rId2"/>
          <a:stretch>
            <a:fillRect/>
          </a:stretch>
        </p:blipFill>
        <p:spPr>
          <a:xfrm>
            <a:off x="0" y="137664"/>
            <a:ext cx="12192000" cy="6582671"/>
          </a:xfrm>
          <a:prstGeom prst="rect">
            <a:avLst/>
          </a:prstGeom>
        </p:spPr>
      </p:pic>
      <p:sp>
        <p:nvSpPr>
          <p:cNvPr id="3" name="TextBox 2">
            <a:extLst>
              <a:ext uri="{FF2B5EF4-FFF2-40B4-BE49-F238E27FC236}">
                <a16:creationId xmlns:a16="http://schemas.microsoft.com/office/drawing/2014/main" id="{B6BFF933-FB9B-4700-BCA8-E4B904AB38AE}"/>
              </a:ext>
            </a:extLst>
          </p:cNvPr>
          <p:cNvSpPr txBox="1"/>
          <p:nvPr/>
        </p:nvSpPr>
        <p:spPr>
          <a:xfrm>
            <a:off x="1995055" y="5172364"/>
            <a:ext cx="4765963" cy="1477328"/>
          </a:xfrm>
          <a:prstGeom prst="rect">
            <a:avLst/>
          </a:prstGeom>
          <a:solidFill>
            <a:schemeClr val="accent2">
              <a:lumMod val="20000"/>
              <a:lumOff val="80000"/>
            </a:schemeClr>
          </a:solidFill>
        </p:spPr>
        <p:txBody>
          <a:bodyPr wrap="square" rtlCol="0">
            <a:spAutoFit/>
          </a:bodyPr>
          <a:lstStyle/>
          <a:p>
            <a:r>
              <a:rPr lang="en-GB" dirty="0"/>
              <a:t>Room allocation:</a:t>
            </a:r>
          </a:p>
          <a:p>
            <a:pPr marL="285750" indent="-285750">
              <a:buFont typeface="Arial" panose="020B0604020202020204" pitchFamily="34" charset="0"/>
              <a:buChar char="•"/>
            </a:pPr>
            <a:r>
              <a:rPr lang="en-GB" dirty="0"/>
              <a:t>Single gender</a:t>
            </a:r>
          </a:p>
          <a:p>
            <a:pPr marL="285750" indent="-285750">
              <a:buFont typeface="Arial" panose="020B0604020202020204" pitchFamily="34" charset="0"/>
              <a:buChar char="•"/>
            </a:pPr>
            <a:r>
              <a:rPr lang="en-GB" dirty="0"/>
              <a:t>Rooms sleep 4 to 10</a:t>
            </a:r>
          </a:p>
          <a:p>
            <a:pPr marL="285750" indent="-285750">
              <a:buFont typeface="Arial" panose="020B0604020202020204" pitchFamily="34" charset="0"/>
              <a:buChar char="•"/>
            </a:pPr>
            <a:r>
              <a:rPr lang="en-GB" dirty="0"/>
              <a:t>Children choose 1</a:t>
            </a:r>
            <a:r>
              <a:rPr lang="en-GB" baseline="30000" dirty="0"/>
              <a:t>st</a:t>
            </a:r>
            <a:r>
              <a:rPr lang="en-GB" dirty="0"/>
              <a:t> and 2</a:t>
            </a:r>
            <a:r>
              <a:rPr lang="en-GB" baseline="30000" dirty="0"/>
              <a:t>nd</a:t>
            </a:r>
            <a:r>
              <a:rPr lang="en-GB" dirty="0"/>
              <a:t> choice room mate</a:t>
            </a:r>
          </a:p>
        </p:txBody>
      </p:sp>
    </p:spTree>
    <p:extLst>
      <p:ext uri="{BB962C8B-B14F-4D97-AF65-F5344CB8AC3E}">
        <p14:creationId xmlns:p14="http://schemas.microsoft.com/office/powerpoint/2010/main" val="3725633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AF5B8F-1B5C-4FE3-B3C0-8B8BB143D688}"/>
              </a:ext>
            </a:extLst>
          </p:cNvPr>
          <p:cNvPicPr>
            <a:picLocks noChangeAspect="1"/>
          </p:cNvPicPr>
          <p:nvPr/>
        </p:nvPicPr>
        <p:blipFill>
          <a:blip r:embed="rId2"/>
          <a:stretch>
            <a:fillRect/>
          </a:stretch>
        </p:blipFill>
        <p:spPr>
          <a:xfrm>
            <a:off x="0" y="256082"/>
            <a:ext cx="12192000" cy="6345836"/>
          </a:xfrm>
          <a:prstGeom prst="rect">
            <a:avLst/>
          </a:prstGeom>
        </p:spPr>
      </p:pic>
    </p:spTree>
    <p:extLst>
      <p:ext uri="{BB962C8B-B14F-4D97-AF65-F5344CB8AC3E}">
        <p14:creationId xmlns:p14="http://schemas.microsoft.com/office/powerpoint/2010/main" val="737850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CA23E7-CCF5-4640-BEE9-38ABF0837EBE}"/>
              </a:ext>
            </a:extLst>
          </p:cNvPr>
          <p:cNvSpPr txBox="1"/>
          <p:nvPr/>
        </p:nvSpPr>
        <p:spPr>
          <a:xfrm>
            <a:off x="3932807" y="2902998"/>
            <a:ext cx="5060272" cy="646331"/>
          </a:xfrm>
          <a:prstGeom prst="rect">
            <a:avLst/>
          </a:prstGeom>
          <a:noFill/>
        </p:spPr>
        <p:txBody>
          <a:bodyPr wrap="square" rtlCol="0">
            <a:spAutoFit/>
          </a:bodyPr>
          <a:lstStyle/>
          <a:p>
            <a:r>
              <a:rPr lang="en-GB" dirty="0">
                <a:hlinkClick r:id="rId2"/>
              </a:rPr>
              <a:t>Barton Hall Adventure Centre, Devon - Primary School Trips (pgl.co.uk)</a:t>
            </a:r>
            <a:endParaRPr lang="en-GB" dirty="0"/>
          </a:p>
        </p:txBody>
      </p:sp>
      <p:sp>
        <p:nvSpPr>
          <p:cNvPr id="4" name="TextBox 3">
            <a:extLst>
              <a:ext uri="{FF2B5EF4-FFF2-40B4-BE49-F238E27FC236}">
                <a16:creationId xmlns:a16="http://schemas.microsoft.com/office/drawing/2014/main" id="{DFEB77F8-00E9-176A-9364-7E551BE5EF22}"/>
              </a:ext>
            </a:extLst>
          </p:cNvPr>
          <p:cNvSpPr txBox="1"/>
          <p:nvPr/>
        </p:nvSpPr>
        <p:spPr>
          <a:xfrm>
            <a:off x="3932807" y="4070555"/>
            <a:ext cx="5201361" cy="1477328"/>
          </a:xfrm>
          <a:prstGeom prst="rect">
            <a:avLst/>
          </a:prstGeom>
          <a:noFill/>
        </p:spPr>
        <p:txBody>
          <a:bodyPr wrap="square" rtlCol="0">
            <a:spAutoFit/>
          </a:bodyPr>
          <a:lstStyle/>
          <a:p>
            <a:r>
              <a:rPr lang="en-GB" dirty="0"/>
              <a:t>OR</a:t>
            </a:r>
          </a:p>
          <a:p>
            <a:endParaRPr lang="en-GB" dirty="0"/>
          </a:p>
          <a:p>
            <a:r>
              <a:rPr lang="en-GB" dirty="0" err="1"/>
              <a:t>Pensilva</a:t>
            </a:r>
            <a:r>
              <a:rPr lang="en-GB" dirty="0"/>
              <a:t> School Website</a:t>
            </a:r>
          </a:p>
          <a:p>
            <a:endParaRPr lang="en-GB" dirty="0"/>
          </a:p>
          <a:p>
            <a:r>
              <a:rPr lang="en-GB" dirty="0"/>
              <a:t>Gallery Page Barton Hall 2023</a:t>
            </a:r>
          </a:p>
        </p:txBody>
      </p:sp>
    </p:spTree>
    <p:extLst>
      <p:ext uri="{BB962C8B-B14F-4D97-AF65-F5344CB8AC3E}">
        <p14:creationId xmlns:p14="http://schemas.microsoft.com/office/powerpoint/2010/main" val="3823516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3ED8E5-1C01-4A22-BFB0-32190E9966EE}"/>
              </a:ext>
            </a:extLst>
          </p:cNvPr>
          <p:cNvSpPr txBox="1"/>
          <p:nvPr/>
        </p:nvSpPr>
        <p:spPr>
          <a:xfrm>
            <a:off x="409575" y="394692"/>
            <a:ext cx="11643804" cy="6463308"/>
          </a:xfrm>
          <a:prstGeom prst="rect">
            <a:avLst/>
          </a:prstGeom>
          <a:noFill/>
        </p:spPr>
        <p:txBody>
          <a:bodyPr wrap="square" rtlCol="0">
            <a:spAutoFit/>
          </a:bodyPr>
          <a:lstStyle/>
          <a:p>
            <a:r>
              <a:rPr lang="en-GB" dirty="0"/>
              <a:t>Provisional Activity Programme:</a:t>
            </a:r>
          </a:p>
          <a:p>
            <a:endParaRPr lang="en-GB" dirty="0"/>
          </a:p>
          <a:p>
            <a:r>
              <a:rPr lang="en-GB" dirty="0"/>
              <a:t>Arrive at school: 9am (Take bags to hall) Aiming to depart school at: 10.00</a:t>
            </a:r>
          </a:p>
          <a:p>
            <a:endParaRPr lang="en-GB" dirty="0"/>
          </a:p>
          <a:p>
            <a:r>
              <a:rPr lang="en-GB" dirty="0"/>
              <a:t>Monday: Settling in accommodation</a:t>
            </a:r>
          </a:p>
          <a:p>
            <a:r>
              <a:rPr lang="en-GB" dirty="0"/>
              <a:t>                 Meeting PGL group leader</a:t>
            </a:r>
          </a:p>
          <a:p>
            <a:r>
              <a:rPr lang="en-GB" dirty="0"/>
              <a:t>                 Sports</a:t>
            </a:r>
          </a:p>
          <a:p>
            <a:r>
              <a:rPr lang="en-GB" dirty="0"/>
              <a:t>Evening Activity    19.30 – 21.00</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Friday:              Session 1      9.00 – 10.30</a:t>
            </a:r>
          </a:p>
          <a:p>
            <a:r>
              <a:rPr lang="en-GB" dirty="0"/>
              <a:t>                         Session 2     10.40 – 12.10</a:t>
            </a:r>
          </a:p>
          <a:p>
            <a:r>
              <a:rPr lang="en-GB" dirty="0"/>
              <a:t>                         Depart 1.30</a:t>
            </a:r>
          </a:p>
          <a:p>
            <a:endParaRPr lang="en-GB" dirty="0"/>
          </a:p>
          <a:p>
            <a:endParaRPr lang="en-GB" dirty="0"/>
          </a:p>
        </p:txBody>
      </p:sp>
      <p:pic>
        <p:nvPicPr>
          <p:cNvPr id="3" name="Picture 2">
            <a:extLst>
              <a:ext uri="{FF2B5EF4-FFF2-40B4-BE49-F238E27FC236}">
                <a16:creationId xmlns:a16="http://schemas.microsoft.com/office/drawing/2014/main" id="{DCC2BBA3-9439-4490-A54F-104C3651559E}"/>
              </a:ext>
            </a:extLst>
          </p:cNvPr>
          <p:cNvPicPr>
            <a:picLocks noChangeAspect="1"/>
          </p:cNvPicPr>
          <p:nvPr/>
        </p:nvPicPr>
        <p:blipFill>
          <a:blip r:embed="rId2"/>
          <a:stretch>
            <a:fillRect/>
          </a:stretch>
        </p:blipFill>
        <p:spPr>
          <a:xfrm>
            <a:off x="5114925" y="1301734"/>
            <a:ext cx="6938454" cy="5485424"/>
          </a:xfrm>
          <a:prstGeom prst="rect">
            <a:avLst/>
          </a:prstGeom>
        </p:spPr>
      </p:pic>
    </p:spTree>
    <p:extLst>
      <p:ext uri="{BB962C8B-B14F-4D97-AF65-F5344CB8AC3E}">
        <p14:creationId xmlns:p14="http://schemas.microsoft.com/office/powerpoint/2010/main" val="3792667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2402C6-D768-39FE-030B-F2C697586A96}"/>
              </a:ext>
            </a:extLst>
          </p:cNvPr>
          <p:cNvPicPr>
            <a:picLocks noChangeAspect="1"/>
          </p:cNvPicPr>
          <p:nvPr/>
        </p:nvPicPr>
        <p:blipFill>
          <a:blip r:embed="rId2"/>
          <a:stretch>
            <a:fillRect/>
          </a:stretch>
        </p:blipFill>
        <p:spPr>
          <a:xfrm>
            <a:off x="342958" y="289658"/>
            <a:ext cx="11537707" cy="6229129"/>
          </a:xfrm>
          <a:prstGeom prst="rect">
            <a:avLst/>
          </a:prstGeom>
        </p:spPr>
      </p:pic>
    </p:spTree>
    <p:extLst>
      <p:ext uri="{BB962C8B-B14F-4D97-AF65-F5344CB8AC3E}">
        <p14:creationId xmlns:p14="http://schemas.microsoft.com/office/powerpoint/2010/main" val="35362501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TM03457510[[fn=Savon]]</Template>
  <TotalTime>1643</TotalTime>
  <Words>209</Words>
  <Application>Microsoft Office PowerPoint</Application>
  <PresentationFormat>Widescreen</PresentationFormat>
  <Paragraphs>45</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Century Gothic</vt:lpstr>
      <vt:lpstr>Comic Sans MS</vt:lpstr>
      <vt:lpstr>Garamond</vt:lpstr>
      <vt:lpstr>Savon</vt:lpstr>
      <vt:lpstr>PGL: Barton hall 8th – 12th July 24</vt:lpstr>
      <vt:lpstr>Staffing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PGL – Barton hall</dc:title>
  <dc:creator>Ann-Marie Sissons</dc:creator>
  <cp:lastModifiedBy>Ann-Marie Sissons</cp:lastModifiedBy>
  <cp:revision>12</cp:revision>
  <cp:lastPrinted>2023-05-07T15:20:45Z</cp:lastPrinted>
  <dcterms:created xsi:type="dcterms:W3CDTF">2022-04-28T12:33:50Z</dcterms:created>
  <dcterms:modified xsi:type="dcterms:W3CDTF">2024-03-25T15:58:22Z</dcterms:modified>
</cp:coreProperties>
</file>