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2" r:id="rId7"/>
    <p:sldId id="259" r:id="rId8"/>
    <p:sldId id="261" r:id="rId9"/>
    <p:sldId id="260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5B8557-A592-2AC4-E901-2F7E6732DF23}" v="228" dt="2024-09-10T13:52:54.379"/>
    <p1510:client id="{AB14F5EB-14D9-43F4-AEEE-9ADC48A19BA8}" v="61" dt="2024-09-09T15:29:35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Palfrey" userId="d4bfbae1-b3e1-4460-85cf-8170f8415284" providerId="ADAL" clId="{AB14F5EB-14D9-43F4-AEEE-9ADC48A19BA8}"/>
    <pc:docChg chg="modSld">
      <pc:chgData name="Becky Palfrey" userId="d4bfbae1-b3e1-4460-85cf-8170f8415284" providerId="ADAL" clId="{AB14F5EB-14D9-43F4-AEEE-9ADC48A19BA8}" dt="2024-09-09T15:31:51.444" v="215" actId="20577"/>
      <pc:docMkLst>
        <pc:docMk/>
      </pc:docMkLst>
      <pc:sldChg chg="modSp mod">
        <pc:chgData name="Becky Palfrey" userId="d4bfbae1-b3e1-4460-85cf-8170f8415284" providerId="ADAL" clId="{AB14F5EB-14D9-43F4-AEEE-9ADC48A19BA8}" dt="2024-09-09T15:26:15.330" v="44" actId="20577"/>
        <pc:sldMkLst>
          <pc:docMk/>
          <pc:sldMk cId="906411032" sldId="258"/>
        </pc:sldMkLst>
        <pc:spChg chg="mod">
          <ac:chgData name="Becky Palfrey" userId="d4bfbae1-b3e1-4460-85cf-8170f8415284" providerId="ADAL" clId="{AB14F5EB-14D9-43F4-AEEE-9ADC48A19BA8}" dt="2024-09-09T15:25:53.186" v="9" actId="20577"/>
          <ac:spMkLst>
            <pc:docMk/>
            <pc:sldMk cId="906411032" sldId="258"/>
            <ac:spMk id="2" creationId="{C895682F-87DF-C8D5-49A9-D9B1E8AADAEA}"/>
          </ac:spMkLst>
        </pc:spChg>
        <pc:graphicFrameChg chg="mod">
          <ac:chgData name="Becky Palfrey" userId="d4bfbae1-b3e1-4460-85cf-8170f8415284" providerId="ADAL" clId="{AB14F5EB-14D9-43F4-AEEE-9ADC48A19BA8}" dt="2024-09-09T15:26:15.330" v="44" actId="20577"/>
          <ac:graphicFrameMkLst>
            <pc:docMk/>
            <pc:sldMk cId="906411032" sldId="258"/>
            <ac:graphicFrameMk id="5" creationId="{2F960BC9-448E-E98D-5173-8B47CAD86707}"/>
          </ac:graphicFrameMkLst>
        </pc:graphicFrameChg>
      </pc:sldChg>
      <pc:sldChg chg="modSp mod">
        <pc:chgData name="Becky Palfrey" userId="d4bfbae1-b3e1-4460-85cf-8170f8415284" providerId="ADAL" clId="{AB14F5EB-14D9-43F4-AEEE-9ADC48A19BA8}" dt="2024-09-09T15:30:08.621" v="72" actId="20577"/>
        <pc:sldMkLst>
          <pc:docMk/>
          <pc:sldMk cId="1450109072" sldId="259"/>
        </pc:sldMkLst>
        <pc:spChg chg="mod">
          <ac:chgData name="Becky Palfrey" userId="d4bfbae1-b3e1-4460-85cf-8170f8415284" providerId="ADAL" clId="{AB14F5EB-14D9-43F4-AEEE-9ADC48A19BA8}" dt="2024-09-09T15:30:08.621" v="72" actId="20577"/>
          <ac:spMkLst>
            <pc:docMk/>
            <pc:sldMk cId="1450109072" sldId="259"/>
            <ac:spMk id="4" creationId="{2B306D6F-0A11-8C18-CD00-9CE3D3BB8DCA}"/>
          </ac:spMkLst>
        </pc:spChg>
        <pc:graphicFrameChg chg="mod">
          <ac:chgData name="Becky Palfrey" userId="d4bfbae1-b3e1-4460-85cf-8170f8415284" providerId="ADAL" clId="{AB14F5EB-14D9-43F4-AEEE-9ADC48A19BA8}" dt="2024-09-09T15:29:35.766" v="70"/>
          <ac:graphicFrameMkLst>
            <pc:docMk/>
            <pc:sldMk cId="1450109072" sldId="259"/>
            <ac:graphicFrameMk id="12" creationId="{B14CCBF8-3CA9-BCE7-8FED-DDEF64E9E8A8}"/>
          </ac:graphicFrameMkLst>
        </pc:graphicFrameChg>
      </pc:sldChg>
      <pc:sldChg chg="modSp mod">
        <pc:chgData name="Becky Palfrey" userId="d4bfbae1-b3e1-4460-85cf-8170f8415284" providerId="ADAL" clId="{AB14F5EB-14D9-43F4-AEEE-9ADC48A19BA8}" dt="2024-09-09T15:30:54.733" v="137" actId="20577"/>
        <pc:sldMkLst>
          <pc:docMk/>
          <pc:sldMk cId="218858704" sldId="260"/>
        </pc:sldMkLst>
        <pc:spChg chg="mod">
          <ac:chgData name="Becky Palfrey" userId="d4bfbae1-b3e1-4460-85cf-8170f8415284" providerId="ADAL" clId="{AB14F5EB-14D9-43F4-AEEE-9ADC48A19BA8}" dt="2024-09-09T15:30:54.733" v="137" actId="20577"/>
          <ac:spMkLst>
            <pc:docMk/>
            <pc:sldMk cId="218858704" sldId="260"/>
            <ac:spMk id="3" creationId="{4873FAE4-6151-DDFE-D2D4-5FFD1777D653}"/>
          </ac:spMkLst>
        </pc:spChg>
      </pc:sldChg>
      <pc:sldChg chg="modSp mod">
        <pc:chgData name="Becky Palfrey" userId="d4bfbae1-b3e1-4460-85cf-8170f8415284" providerId="ADAL" clId="{AB14F5EB-14D9-43F4-AEEE-9ADC48A19BA8}" dt="2024-09-09T15:30:30.971" v="86" actId="20577"/>
        <pc:sldMkLst>
          <pc:docMk/>
          <pc:sldMk cId="1571931004" sldId="261"/>
        </pc:sldMkLst>
        <pc:spChg chg="mod">
          <ac:chgData name="Becky Palfrey" userId="d4bfbae1-b3e1-4460-85cf-8170f8415284" providerId="ADAL" clId="{AB14F5EB-14D9-43F4-AEEE-9ADC48A19BA8}" dt="2024-09-09T15:30:30.971" v="86" actId="20577"/>
          <ac:spMkLst>
            <pc:docMk/>
            <pc:sldMk cId="1571931004" sldId="261"/>
            <ac:spMk id="3" creationId="{B20E5727-8BB4-84AC-9085-A20A70D0E469}"/>
          </ac:spMkLst>
        </pc:spChg>
      </pc:sldChg>
      <pc:sldChg chg="modSp">
        <pc:chgData name="Becky Palfrey" userId="d4bfbae1-b3e1-4460-85cf-8170f8415284" providerId="ADAL" clId="{AB14F5EB-14D9-43F4-AEEE-9ADC48A19BA8}" dt="2024-09-09T15:26:42.732" v="59" actId="20577"/>
        <pc:sldMkLst>
          <pc:docMk/>
          <pc:sldMk cId="3683123479" sldId="262"/>
        </pc:sldMkLst>
        <pc:graphicFrameChg chg="mod">
          <ac:chgData name="Becky Palfrey" userId="d4bfbae1-b3e1-4460-85cf-8170f8415284" providerId="ADAL" clId="{AB14F5EB-14D9-43F4-AEEE-9ADC48A19BA8}" dt="2024-09-09T15:26:42.732" v="59" actId="20577"/>
          <ac:graphicFrameMkLst>
            <pc:docMk/>
            <pc:sldMk cId="3683123479" sldId="262"/>
            <ac:graphicFrameMk id="5" creationId="{58789907-ED92-8F26-B7CB-53B6483D005A}"/>
          </ac:graphicFrameMkLst>
        </pc:graphicFrameChg>
      </pc:sldChg>
      <pc:sldChg chg="modSp mod">
        <pc:chgData name="Becky Palfrey" userId="d4bfbae1-b3e1-4460-85cf-8170f8415284" providerId="ADAL" clId="{AB14F5EB-14D9-43F4-AEEE-9ADC48A19BA8}" dt="2024-09-09T15:31:51.444" v="215" actId="20577"/>
        <pc:sldMkLst>
          <pc:docMk/>
          <pc:sldMk cId="273243989" sldId="263"/>
        </pc:sldMkLst>
        <pc:spChg chg="mod">
          <ac:chgData name="Becky Palfrey" userId="d4bfbae1-b3e1-4460-85cf-8170f8415284" providerId="ADAL" clId="{AB14F5EB-14D9-43F4-AEEE-9ADC48A19BA8}" dt="2024-09-09T15:31:51.444" v="215" actId="20577"/>
          <ac:spMkLst>
            <pc:docMk/>
            <pc:sldMk cId="273243989" sldId="263"/>
            <ac:spMk id="3" creationId="{B769F4CE-DB3C-C66D-5329-25D95643AE44}"/>
          </ac:spMkLst>
        </pc:spChg>
      </pc:sldChg>
    </pc:docChg>
  </pc:docChgLst>
  <pc:docChgLst>
    <pc:chgData name="Becky Palfrey" userId="S::bpalfrey@pensilva.cornwall.sch.uk::d4bfbae1-b3e1-4460-85cf-8170f8415284" providerId="AD" clId="Web-{855B8557-A592-2AC4-E901-2F7E6732DF23}"/>
    <pc:docChg chg="modSld">
      <pc:chgData name="Becky Palfrey" userId="S::bpalfrey@pensilva.cornwall.sch.uk::d4bfbae1-b3e1-4460-85cf-8170f8415284" providerId="AD" clId="Web-{855B8557-A592-2AC4-E901-2F7E6732DF23}" dt="2024-09-10T13:52:54.379" v="242" actId="20577"/>
      <pc:docMkLst>
        <pc:docMk/>
      </pc:docMkLst>
      <pc:sldChg chg="modSp">
        <pc:chgData name="Becky Palfrey" userId="S::bpalfrey@pensilva.cornwall.sch.uk::d4bfbae1-b3e1-4460-85cf-8170f8415284" providerId="AD" clId="Web-{855B8557-A592-2AC4-E901-2F7E6732DF23}" dt="2024-09-10T13:52:54.379" v="242" actId="20577"/>
        <pc:sldMkLst>
          <pc:docMk/>
          <pc:sldMk cId="1572945990" sldId="266"/>
        </pc:sldMkLst>
        <pc:spChg chg="mod">
          <ac:chgData name="Becky Palfrey" userId="S::bpalfrey@pensilva.cornwall.sch.uk::d4bfbae1-b3e1-4460-85cf-8170f8415284" providerId="AD" clId="Web-{855B8557-A592-2AC4-E901-2F7E6732DF23}" dt="2024-09-10T13:49:55.422" v="202" actId="20577"/>
          <ac:spMkLst>
            <pc:docMk/>
            <pc:sldMk cId="1572945990" sldId="266"/>
            <ac:spMk id="2" creationId="{D2D484FA-5515-D9B9-6059-8F959EDE2C87}"/>
          </ac:spMkLst>
        </pc:spChg>
        <pc:spChg chg="mod">
          <ac:chgData name="Becky Palfrey" userId="S::bpalfrey@pensilva.cornwall.sch.uk::d4bfbae1-b3e1-4460-85cf-8170f8415284" providerId="AD" clId="Web-{855B8557-A592-2AC4-E901-2F7E6732DF23}" dt="2024-09-10T13:52:54.379" v="242" actId="20577"/>
          <ac:spMkLst>
            <pc:docMk/>
            <pc:sldMk cId="1572945990" sldId="266"/>
            <ac:spMk id="3" creationId="{C9DADDFB-33F1-22B8-0CFB-5D8A23FDCF1F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FBF811-F207-4E8B-B3CF-30D57A1DADFC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05E6C6-B1F2-4BC3-AA6F-1965876EBAAA}">
      <dgm:prSet custT="1"/>
      <dgm:spPr/>
      <dgm:t>
        <a:bodyPr/>
        <a:lstStyle/>
        <a:p>
          <a:r>
            <a:rPr lang="en-US" sz="5400" dirty="0"/>
            <a:t>Teaching Staff:</a:t>
          </a:r>
        </a:p>
        <a:p>
          <a:r>
            <a:rPr lang="en-US" sz="5400" dirty="0"/>
            <a:t>Mrs. Palfrey</a:t>
          </a:r>
        </a:p>
      </dgm:t>
    </dgm:pt>
    <dgm:pt modelId="{B687CB3D-668A-43E9-AE02-9F0BAE9D3138}" type="parTrans" cxnId="{9DDE9190-874C-408D-89C7-559D5547AE89}">
      <dgm:prSet/>
      <dgm:spPr/>
      <dgm:t>
        <a:bodyPr/>
        <a:lstStyle/>
        <a:p>
          <a:endParaRPr lang="en-US"/>
        </a:p>
      </dgm:t>
    </dgm:pt>
    <dgm:pt modelId="{062AB9C2-2E64-4534-97A8-57EAB1CF1AE7}" type="sibTrans" cxnId="{9DDE9190-874C-408D-89C7-559D5547AE89}">
      <dgm:prSet/>
      <dgm:spPr/>
      <dgm:t>
        <a:bodyPr/>
        <a:lstStyle/>
        <a:p>
          <a:endParaRPr lang="en-US"/>
        </a:p>
      </dgm:t>
    </dgm:pt>
    <dgm:pt modelId="{33B953C7-2722-4168-AA3A-8DA2332E62E6}">
      <dgm:prSet custT="1"/>
      <dgm:spPr/>
      <dgm:t>
        <a:bodyPr/>
        <a:lstStyle/>
        <a:p>
          <a:r>
            <a:rPr lang="en-US" sz="5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Support Staff:</a:t>
          </a:r>
        </a:p>
        <a:p>
          <a:r>
            <a:rPr lang="en-US" sz="5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Mrs. Harris</a:t>
          </a:r>
        </a:p>
      </dgm:t>
    </dgm:pt>
    <dgm:pt modelId="{F8A915C2-03CC-45EF-8D44-651D70C0220C}" type="parTrans" cxnId="{CF917115-30A9-406A-85D1-7C059BEED0DF}">
      <dgm:prSet/>
      <dgm:spPr/>
      <dgm:t>
        <a:bodyPr/>
        <a:lstStyle/>
        <a:p>
          <a:endParaRPr lang="en-US"/>
        </a:p>
      </dgm:t>
    </dgm:pt>
    <dgm:pt modelId="{956D0638-DE18-4CAD-B9D7-F46F39E234AB}" type="sibTrans" cxnId="{CF917115-30A9-406A-85D1-7C059BEED0DF}">
      <dgm:prSet/>
      <dgm:spPr/>
      <dgm:t>
        <a:bodyPr/>
        <a:lstStyle/>
        <a:p>
          <a:endParaRPr lang="en-US"/>
        </a:p>
      </dgm:t>
    </dgm:pt>
    <dgm:pt modelId="{2BB54EAA-7DD1-4811-B3EE-CB7C68F5AA99}" type="pres">
      <dgm:prSet presAssocID="{F8FBF811-F207-4E8B-B3CF-30D57A1DADFC}" presName="diagram" presStyleCnt="0">
        <dgm:presLayoutVars>
          <dgm:dir/>
          <dgm:resizeHandles val="exact"/>
        </dgm:presLayoutVars>
      </dgm:prSet>
      <dgm:spPr/>
    </dgm:pt>
    <dgm:pt modelId="{06166841-5FE2-48F7-A07A-FEFBDF31237B}" type="pres">
      <dgm:prSet presAssocID="{7205E6C6-B1F2-4BC3-AA6F-1965876EBAAA}" presName="node" presStyleLbl="node1" presStyleIdx="0" presStyleCnt="2">
        <dgm:presLayoutVars>
          <dgm:bulletEnabled val="1"/>
        </dgm:presLayoutVars>
      </dgm:prSet>
      <dgm:spPr/>
    </dgm:pt>
    <dgm:pt modelId="{EFB9B44E-CCDC-415B-A76C-1A54332AA888}" type="pres">
      <dgm:prSet presAssocID="{062AB9C2-2E64-4534-97A8-57EAB1CF1AE7}" presName="sibTrans" presStyleCnt="0"/>
      <dgm:spPr/>
    </dgm:pt>
    <dgm:pt modelId="{E8E0578E-4D44-4E0D-9EE0-44BD5DA193C9}" type="pres">
      <dgm:prSet presAssocID="{33B953C7-2722-4168-AA3A-8DA2332E62E6}" presName="node" presStyleLbl="node1" presStyleIdx="1" presStyleCnt="2">
        <dgm:presLayoutVars>
          <dgm:bulletEnabled val="1"/>
        </dgm:presLayoutVars>
      </dgm:prSet>
      <dgm:spPr/>
    </dgm:pt>
  </dgm:ptLst>
  <dgm:cxnLst>
    <dgm:cxn modelId="{CF917115-30A9-406A-85D1-7C059BEED0DF}" srcId="{F8FBF811-F207-4E8B-B3CF-30D57A1DADFC}" destId="{33B953C7-2722-4168-AA3A-8DA2332E62E6}" srcOrd="1" destOrd="0" parTransId="{F8A915C2-03CC-45EF-8D44-651D70C0220C}" sibTransId="{956D0638-DE18-4CAD-B9D7-F46F39E234AB}"/>
    <dgm:cxn modelId="{77502F61-EF29-40B8-AE1F-A5029440FB7A}" type="presOf" srcId="{7205E6C6-B1F2-4BC3-AA6F-1965876EBAAA}" destId="{06166841-5FE2-48F7-A07A-FEFBDF31237B}" srcOrd="0" destOrd="0" presId="urn:microsoft.com/office/officeart/2005/8/layout/default"/>
    <dgm:cxn modelId="{9DDE9190-874C-408D-89C7-559D5547AE89}" srcId="{F8FBF811-F207-4E8B-B3CF-30D57A1DADFC}" destId="{7205E6C6-B1F2-4BC3-AA6F-1965876EBAAA}" srcOrd="0" destOrd="0" parTransId="{B687CB3D-668A-43E9-AE02-9F0BAE9D3138}" sibTransId="{062AB9C2-2E64-4534-97A8-57EAB1CF1AE7}"/>
    <dgm:cxn modelId="{F7762EBF-C81B-4B27-9334-EE38E7E18524}" type="presOf" srcId="{33B953C7-2722-4168-AA3A-8DA2332E62E6}" destId="{E8E0578E-4D44-4E0D-9EE0-44BD5DA193C9}" srcOrd="0" destOrd="0" presId="urn:microsoft.com/office/officeart/2005/8/layout/default"/>
    <dgm:cxn modelId="{671F33D6-2067-4D49-90EA-348F506E8F82}" type="presOf" srcId="{F8FBF811-F207-4E8B-B3CF-30D57A1DADFC}" destId="{2BB54EAA-7DD1-4811-B3EE-CB7C68F5AA99}" srcOrd="0" destOrd="0" presId="urn:microsoft.com/office/officeart/2005/8/layout/default"/>
    <dgm:cxn modelId="{A68E3348-91FC-4CC7-8195-41BF17A5F299}" type="presParOf" srcId="{2BB54EAA-7DD1-4811-B3EE-CB7C68F5AA99}" destId="{06166841-5FE2-48F7-A07A-FEFBDF31237B}" srcOrd="0" destOrd="0" presId="urn:microsoft.com/office/officeart/2005/8/layout/default"/>
    <dgm:cxn modelId="{972408AE-678C-4288-B9DF-44C5F1BB6FFA}" type="presParOf" srcId="{2BB54EAA-7DD1-4811-B3EE-CB7C68F5AA99}" destId="{EFB9B44E-CCDC-415B-A76C-1A54332AA888}" srcOrd="1" destOrd="0" presId="urn:microsoft.com/office/officeart/2005/8/layout/default"/>
    <dgm:cxn modelId="{01DB1AB2-920F-42B6-AD67-9E3774EE714A}" type="presParOf" srcId="{2BB54EAA-7DD1-4811-B3EE-CB7C68F5AA99}" destId="{E8E0578E-4D44-4E0D-9EE0-44BD5DA193C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1D6E5-728E-42F4-BAC9-DADF8C3E88D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0EB311-2DD2-48E4-8496-1D53A87836B1}">
      <dgm:prSet/>
      <dgm:spPr/>
      <dgm:t>
        <a:bodyPr/>
        <a:lstStyle/>
        <a:p>
          <a:r>
            <a:rPr lang="en-US"/>
            <a:t>8.45 – Classroom doors open </a:t>
          </a:r>
        </a:p>
      </dgm:t>
    </dgm:pt>
    <dgm:pt modelId="{44289E6E-6FA1-4CF5-9BDD-813F8C73C589}" type="parTrans" cxnId="{50873830-B3DC-42E7-9700-7FBEE2364DB2}">
      <dgm:prSet/>
      <dgm:spPr/>
      <dgm:t>
        <a:bodyPr/>
        <a:lstStyle/>
        <a:p>
          <a:endParaRPr lang="en-US"/>
        </a:p>
      </dgm:t>
    </dgm:pt>
    <dgm:pt modelId="{B799C6AF-E91C-4D0C-824B-B1E7A2F93E0C}" type="sibTrans" cxnId="{50873830-B3DC-42E7-9700-7FBEE2364DB2}">
      <dgm:prSet/>
      <dgm:spPr/>
      <dgm:t>
        <a:bodyPr/>
        <a:lstStyle/>
        <a:p>
          <a:endParaRPr lang="en-US"/>
        </a:p>
      </dgm:t>
    </dgm:pt>
    <dgm:pt modelId="{76929366-1327-4D24-B412-A5729EB10F2B}">
      <dgm:prSet/>
      <dgm:spPr/>
      <dgm:t>
        <a:bodyPr/>
        <a:lstStyle/>
        <a:p>
          <a:r>
            <a:rPr lang="en-US"/>
            <a:t>8.50 – School day begins / register close</a:t>
          </a:r>
        </a:p>
      </dgm:t>
    </dgm:pt>
    <dgm:pt modelId="{BFFFF618-EA6F-4E78-9644-69E64444102E}" type="parTrans" cxnId="{35E8C15D-296D-4DC0-850B-CADB60B5AC2D}">
      <dgm:prSet/>
      <dgm:spPr/>
      <dgm:t>
        <a:bodyPr/>
        <a:lstStyle/>
        <a:p>
          <a:endParaRPr lang="en-US"/>
        </a:p>
      </dgm:t>
    </dgm:pt>
    <dgm:pt modelId="{46D082BF-C524-4FD0-A83E-3B873DCC7F6B}" type="sibTrans" cxnId="{35E8C15D-296D-4DC0-850B-CADB60B5AC2D}">
      <dgm:prSet/>
      <dgm:spPr/>
      <dgm:t>
        <a:bodyPr/>
        <a:lstStyle/>
        <a:p>
          <a:endParaRPr lang="en-US"/>
        </a:p>
      </dgm:t>
    </dgm:pt>
    <dgm:pt modelId="{D64401C8-5801-4BD0-8E05-68D0F3983609}">
      <dgm:prSet/>
      <dgm:spPr/>
      <dgm:t>
        <a:bodyPr/>
        <a:lstStyle/>
        <a:p>
          <a:r>
            <a:rPr lang="en-US" dirty="0"/>
            <a:t>10.30- 10:45 – Break time</a:t>
          </a:r>
        </a:p>
      </dgm:t>
    </dgm:pt>
    <dgm:pt modelId="{62AD0449-3E91-42BC-89D1-93866FC13FC7}" type="parTrans" cxnId="{C4EC4A2B-2127-47E5-9D17-708174319BBE}">
      <dgm:prSet/>
      <dgm:spPr/>
      <dgm:t>
        <a:bodyPr/>
        <a:lstStyle/>
        <a:p>
          <a:endParaRPr lang="en-US"/>
        </a:p>
      </dgm:t>
    </dgm:pt>
    <dgm:pt modelId="{CE1D5A05-DE73-4E8B-8DEE-595703D6C789}" type="sibTrans" cxnId="{C4EC4A2B-2127-47E5-9D17-708174319BBE}">
      <dgm:prSet/>
      <dgm:spPr/>
      <dgm:t>
        <a:bodyPr/>
        <a:lstStyle/>
        <a:p>
          <a:endParaRPr lang="en-US"/>
        </a:p>
      </dgm:t>
    </dgm:pt>
    <dgm:pt modelId="{77D35BB7-0168-4941-A016-76283AA3B796}">
      <dgm:prSet/>
      <dgm:spPr/>
      <dgm:t>
        <a:bodyPr/>
        <a:lstStyle/>
        <a:p>
          <a:r>
            <a:rPr lang="en-US"/>
            <a:t>12.00 – 13.00 – Lunch time</a:t>
          </a:r>
        </a:p>
      </dgm:t>
    </dgm:pt>
    <dgm:pt modelId="{07178DF4-4ED7-49D1-8C78-ABBCA3133E4E}" type="parTrans" cxnId="{771BF6C5-D298-462E-87C2-445FC8ACADF7}">
      <dgm:prSet/>
      <dgm:spPr/>
      <dgm:t>
        <a:bodyPr/>
        <a:lstStyle/>
        <a:p>
          <a:endParaRPr lang="en-US"/>
        </a:p>
      </dgm:t>
    </dgm:pt>
    <dgm:pt modelId="{56B0FB04-02E6-4D27-8567-66E5090CCD3E}" type="sibTrans" cxnId="{771BF6C5-D298-462E-87C2-445FC8ACADF7}">
      <dgm:prSet/>
      <dgm:spPr/>
      <dgm:t>
        <a:bodyPr/>
        <a:lstStyle/>
        <a:p>
          <a:endParaRPr lang="en-US"/>
        </a:p>
      </dgm:t>
    </dgm:pt>
    <dgm:pt modelId="{285E0565-908C-4424-88CD-5F15AADC17A4}">
      <dgm:prSet/>
      <dgm:spPr/>
      <dgm:t>
        <a:bodyPr/>
        <a:lstStyle/>
        <a:p>
          <a:r>
            <a:rPr lang="en-US"/>
            <a:t>15.20 – End of school day</a:t>
          </a:r>
        </a:p>
      </dgm:t>
    </dgm:pt>
    <dgm:pt modelId="{05829EBA-8A8A-44A6-B9A1-6ECF4F99C71E}" type="parTrans" cxnId="{C290E034-2359-4F1C-9F18-A133E615A338}">
      <dgm:prSet/>
      <dgm:spPr/>
      <dgm:t>
        <a:bodyPr/>
        <a:lstStyle/>
        <a:p>
          <a:endParaRPr lang="en-US"/>
        </a:p>
      </dgm:t>
    </dgm:pt>
    <dgm:pt modelId="{3E8CD5B3-400D-467C-8D47-4E27F6FAB3EF}" type="sibTrans" cxnId="{C290E034-2359-4F1C-9F18-A133E615A338}">
      <dgm:prSet/>
      <dgm:spPr/>
      <dgm:t>
        <a:bodyPr/>
        <a:lstStyle/>
        <a:p>
          <a:endParaRPr lang="en-US"/>
        </a:p>
      </dgm:t>
    </dgm:pt>
    <dgm:pt modelId="{898CFAA1-5FA2-4088-84FE-ADE6E9E0AA8A}">
      <dgm:prSet/>
      <dgm:spPr/>
      <dgm:t>
        <a:bodyPr/>
        <a:lstStyle/>
        <a:p>
          <a:r>
            <a:rPr lang="en-GB" i="1" dirty="0"/>
            <a:t>Please note: school gates will be opened at approximately 8.40 to allow pupils and parents to enter playground. Classroom doors will open at 8.45 once staff are in classrooms.</a:t>
          </a:r>
          <a:endParaRPr lang="en-US" dirty="0"/>
        </a:p>
      </dgm:t>
    </dgm:pt>
    <dgm:pt modelId="{5352F702-9E77-4814-9D72-7C795BD4D515}" type="parTrans" cxnId="{C6D79844-167F-4662-9A96-7468474A766E}">
      <dgm:prSet/>
      <dgm:spPr/>
      <dgm:t>
        <a:bodyPr/>
        <a:lstStyle/>
        <a:p>
          <a:endParaRPr lang="en-US"/>
        </a:p>
      </dgm:t>
    </dgm:pt>
    <dgm:pt modelId="{C8F5AE36-6E88-4642-8F51-9427686A0B69}" type="sibTrans" cxnId="{C6D79844-167F-4662-9A96-7468474A766E}">
      <dgm:prSet/>
      <dgm:spPr/>
      <dgm:t>
        <a:bodyPr/>
        <a:lstStyle/>
        <a:p>
          <a:endParaRPr lang="en-US"/>
        </a:p>
      </dgm:t>
    </dgm:pt>
    <dgm:pt modelId="{6AFE101A-915F-4F84-9789-9CD65482D13B}" type="pres">
      <dgm:prSet presAssocID="{AEC1D6E5-728E-42F4-BAC9-DADF8C3E88D3}" presName="linear" presStyleCnt="0">
        <dgm:presLayoutVars>
          <dgm:animLvl val="lvl"/>
          <dgm:resizeHandles val="exact"/>
        </dgm:presLayoutVars>
      </dgm:prSet>
      <dgm:spPr/>
    </dgm:pt>
    <dgm:pt modelId="{1226D7E7-B1C4-4E67-8E08-0322D2221904}" type="pres">
      <dgm:prSet presAssocID="{E00EB311-2DD2-48E4-8496-1D53A87836B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B3646EE-E4FD-4C8A-B6EC-28B9B9A60EE6}" type="pres">
      <dgm:prSet presAssocID="{B799C6AF-E91C-4D0C-824B-B1E7A2F93E0C}" presName="spacer" presStyleCnt="0"/>
      <dgm:spPr/>
    </dgm:pt>
    <dgm:pt modelId="{01410A1C-4C78-421F-87E2-20155C5FEF9A}" type="pres">
      <dgm:prSet presAssocID="{76929366-1327-4D24-B412-A5729EB10F2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EFD052D-6515-4335-87E2-4879F578511A}" type="pres">
      <dgm:prSet presAssocID="{46D082BF-C524-4FD0-A83E-3B873DCC7F6B}" presName="spacer" presStyleCnt="0"/>
      <dgm:spPr/>
    </dgm:pt>
    <dgm:pt modelId="{D41AF7D0-BF67-4C7F-A8A4-2239979AD81A}" type="pres">
      <dgm:prSet presAssocID="{D64401C8-5801-4BD0-8E05-68D0F398360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97CF747-BDEB-41FA-AC88-8F91A8C04C94}" type="pres">
      <dgm:prSet presAssocID="{CE1D5A05-DE73-4E8B-8DEE-595703D6C789}" presName="spacer" presStyleCnt="0"/>
      <dgm:spPr/>
    </dgm:pt>
    <dgm:pt modelId="{45ECB178-D1AD-4693-BC7E-F71452D067DF}" type="pres">
      <dgm:prSet presAssocID="{77D35BB7-0168-4941-A016-76283AA3B79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558E269-AEC1-4F3C-A2C2-7735AC946AB6}" type="pres">
      <dgm:prSet presAssocID="{56B0FB04-02E6-4D27-8567-66E5090CCD3E}" presName="spacer" presStyleCnt="0"/>
      <dgm:spPr/>
    </dgm:pt>
    <dgm:pt modelId="{0C5D4F11-E5EE-4A6E-8AEA-F9FFA2D9ADA6}" type="pres">
      <dgm:prSet presAssocID="{285E0565-908C-4424-88CD-5F15AADC17A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1DEC077-7A84-4B41-A80B-5C128C16DA60}" type="pres">
      <dgm:prSet presAssocID="{3E8CD5B3-400D-467C-8D47-4E27F6FAB3EF}" presName="spacer" presStyleCnt="0"/>
      <dgm:spPr/>
    </dgm:pt>
    <dgm:pt modelId="{AE8D9C8D-E4A8-4CE7-A1B7-A2DF7AB026A9}" type="pres">
      <dgm:prSet presAssocID="{898CFAA1-5FA2-4088-84FE-ADE6E9E0AA8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E6EEE04-B4FC-4DD7-8C3C-32E45387302A}" type="presOf" srcId="{898CFAA1-5FA2-4088-84FE-ADE6E9E0AA8A}" destId="{AE8D9C8D-E4A8-4CE7-A1B7-A2DF7AB026A9}" srcOrd="0" destOrd="0" presId="urn:microsoft.com/office/officeart/2005/8/layout/vList2"/>
    <dgm:cxn modelId="{C4EC4A2B-2127-47E5-9D17-708174319BBE}" srcId="{AEC1D6E5-728E-42F4-BAC9-DADF8C3E88D3}" destId="{D64401C8-5801-4BD0-8E05-68D0F3983609}" srcOrd="2" destOrd="0" parTransId="{62AD0449-3E91-42BC-89D1-93866FC13FC7}" sibTransId="{CE1D5A05-DE73-4E8B-8DEE-595703D6C789}"/>
    <dgm:cxn modelId="{50873830-B3DC-42E7-9700-7FBEE2364DB2}" srcId="{AEC1D6E5-728E-42F4-BAC9-DADF8C3E88D3}" destId="{E00EB311-2DD2-48E4-8496-1D53A87836B1}" srcOrd="0" destOrd="0" parTransId="{44289E6E-6FA1-4CF5-9BDD-813F8C73C589}" sibTransId="{B799C6AF-E91C-4D0C-824B-B1E7A2F93E0C}"/>
    <dgm:cxn modelId="{C290E034-2359-4F1C-9F18-A133E615A338}" srcId="{AEC1D6E5-728E-42F4-BAC9-DADF8C3E88D3}" destId="{285E0565-908C-4424-88CD-5F15AADC17A4}" srcOrd="4" destOrd="0" parTransId="{05829EBA-8A8A-44A6-B9A1-6ECF4F99C71E}" sibTransId="{3E8CD5B3-400D-467C-8D47-4E27F6FAB3EF}"/>
    <dgm:cxn modelId="{12D4353F-FA5A-4659-BEE3-4290F1917643}" type="presOf" srcId="{77D35BB7-0168-4941-A016-76283AA3B796}" destId="{45ECB178-D1AD-4693-BC7E-F71452D067DF}" srcOrd="0" destOrd="0" presId="urn:microsoft.com/office/officeart/2005/8/layout/vList2"/>
    <dgm:cxn modelId="{35E8C15D-296D-4DC0-850B-CADB60B5AC2D}" srcId="{AEC1D6E5-728E-42F4-BAC9-DADF8C3E88D3}" destId="{76929366-1327-4D24-B412-A5729EB10F2B}" srcOrd="1" destOrd="0" parTransId="{BFFFF618-EA6F-4E78-9644-69E64444102E}" sibTransId="{46D082BF-C524-4FD0-A83E-3B873DCC7F6B}"/>
    <dgm:cxn modelId="{C6D79844-167F-4662-9A96-7468474A766E}" srcId="{AEC1D6E5-728E-42F4-BAC9-DADF8C3E88D3}" destId="{898CFAA1-5FA2-4088-84FE-ADE6E9E0AA8A}" srcOrd="5" destOrd="0" parTransId="{5352F702-9E77-4814-9D72-7C795BD4D515}" sibTransId="{C8F5AE36-6E88-4642-8F51-9427686A0B69}"/>
    <dgm:cxn modelId="{4D19DE4C-EE51-4AB4-B78A-9F922BC29C2C}" type="presOf" srcId="{AEC1D6E5-728E-42F4-BAC9-DADF8C3E88D3}" destId="{6AFE101A-915F-4F84-9789-9CD65482D13B}" srcOrd="0" destOrd="0" presId="urn:microsoft.com/office/officeart/2005/8/layout/vList2"/>
    <dgm:cxn modelId="{A8805C7E-166F-4FE7-9064-7AC51D912CA6}" type="presOf" srcId="{76929366-1327-4D24-B412-A5729EB10F2B}" destId="{01410A1C-4C78-421F-87E2-20155C5FEF9A}" srcOrd="0" destOrd="0" presId="urn:microsoft.com/office/officeart/2005/8/layout/vList2"/>
    <dgm:cxn modelId="{1DBD628A-2124-4207-AAD4-DC73508E40D9}" type="presOf" srcId="{285E0565-908C-4424-88CD-5F15AADC17A4}" destId="{0C5D4F11-E5EE-4A6E-8AEA-F9FFA2D9ADA6}" srcOrd="0" destOrd="0" presId="urn:microsoft.com/office/officeart/2005/8/layout/vList2"/>
    <dgm:cxn modelId="{771BF6C5-D298-462E-87C2-445FC8ACADF7}" srcId="{AEC1D6E5-728E-42F4-BAC9-DADF8C3E88D3}" destId="{77D35BB7-0168-4941-A016-76283AA3B796}" srcOrd="3" destOrd="0" parTransId="{07178DF4-4ED7-49D1-8C78-ABBCA3133E4E}" sibTransId="{56B0FB04-02E6-4D27-8567-66E5090CCD3E}"/>
    <dgm:cxn modelId="{B0F9C3F0-B10F-4440-B6EA-3CDB7F352BBF}" type="presOf" srcId="{D64401C8-5801-4BD0-8E05-68D0F3983609}" destId="{D41AF7D0-BF67-4C7F-A8A4-2239979AD81A}" srcOrd="0" destOrd="0" presId="urn:microsoft.com/office/officeart/2005/8/layout/vList2"/>
    <dgm:cxn modelId="{F6958FFA-96D7-4290-88A5-12729A9B279B}" type="presOf" srcId="{E00EB311-2DD2-48E4-8496-1D53A87836B1}" destId="{1226D7E7-B1C4-4E67-8E08-0322D2221904}" srcOrd="0" destOrd="0" presId="urn:microsoft.com/office/officeart/2005/8/layout/vList2"/>
    <dgm:cxn modelId="{A5F55B09-7FD8-475F-BF2C-58C85539BB76}" type="presParOf" srcId="{6AFE101A-915F-4F84-9789-9CD65482D13B}" destId="{1226D7E7-B1C4-4E67-8E08-0322D2221904}" srcOrd="0" destOrd="0" presId="urn:microsoft.com/office/officeart/2005/8/layout/vList2"/>
    <dgm:cxn modelId="{6AC15242-E292-44F7-9CC7-CC4854C5C081}" type="presParOf" srcId="{6AFE101A-915F-4F84-9789-9CD65482D13B}" destId="{1B3646EE-E4FD-4C8A-B6EC-28B9B9A60EE6}" srcOrd="1" destOrd="0" presId="urn:microsoft.com/office/officeart/2005/8/layout/vList2"/>
    <dgm:cxn modelId="{570A3695-1FBB-4398-950B-2322EA73BAA8}" type="presParOf" srcId="{6AFE101A-915F-4F84-9789-9CD65482D13B}" destId="{01410A1C-4C78-421F-87E2-20155C5FEF9A}" srcOrd="2" destOrd="0" presId="urn:microsoft.com/office/officeart/2005/8/layout/vList2"/>
    <dgm:cxn modelId="{97681768-6305-48C9-9591-B1B4C69411C0}" type="presParOf" srcId="{6AFE101A-915F-4F84-9789-9CD65482D13B}" destId="{FEFD052D-6515-4335-87E2-4879F578511A}" srcOrd="3" destOrd="0" presId="urn:microsoft.com/office/officeart/2005/8/layout/vList2"/>
    <dgm:cxn modelId="{D0C1F536-7773-46EB-8F00-3174398BEBD2}" type="presParOf" srcId="{6AFE101A-915F-4F84-9789-9CD65482D13B}" destId="{D41AF7D0-BF67-4C7F-A8A4-2239979AD81A}" srcOrd="4" destOrd="0" presId="urn:microsoft.com/office/officeart/2005/8/layout/vList2"/>
    <dgm:cxn modelId="{633650C7-49F4-45AC-9C0F-70672AC517FB}" type="presParOf" srcId="{6AFE101A-915F-4F84-9789-9CD65482D13B}" destId="{497CF747-BDEB-41FA-AC88-8F91A8C04C94}" srcOrd="5" destOrd="0" presId="urn:microsoft.com/office/officeart/2005/8/layout/vList2"/>
    <dgm:cxn modelId="{6B3778FD-86F0-4E4B-A596-53C36D32C5C4}" type="presParOf" srcId="{6AFE101A-915F-4F84-9789-9CD65482D13B}" destId="{45ECB178-D1AD-4693-BC7E-F71452D067DF}" srcOrd="6" destOrd="0" presId="urn:microsoft.com/office/officeart/2005/8/layout/vList2"/>
    <dgm:cxn modelId="{B945520F-3AEB-4EDE-B2A9-B5EA48B55B3C}" type="presParOf" srcId="{6AFE101A-915F-4F84-9789-9CD65482D13B}" destId="{2558E269-AEC1-4F3C-A2C2-7735AC946AB6}" srcOrd="7" destOrd="0" presId="urn:microsoft.com/office/officeart/2005/8/layout/vList2"/>
    <dgm:cxn modelId="{C4E185CC-1D3E-4879-9E06-D48CE5765A2C}" type="presParOf" srcId="{6AFE101A-915F-4F84-9789-9CD65482D13B}" destId="{0C5D4F11-E5EE-4A6E-8AEA-F9FFA2D9ADA6}" srcOrd="8" destOrd="0" presId="urn:microsoft.com/office/officeart/2005/8/layout/vList2"/>
    <dgm:cxn modelId="{94058040-435C-4FAD-99B4-D5A71E7D15CE}" type="presParOf" srcId="{6AFE101A-915F-4F84-9789-9CD65482D13B}" destId="{61DEC077-7A84-4B41-A80B-5C128C16DA60}" srcOrd="9" destOrd="0" presId="urn:microsoft.com/office/officeart/2005/8/layout/vList2"/>
    <dgm:cxn modelId="{BA6936F6-2070-4A4A-A9F8-8881EA47D031}" type="presParOf" srcId="{6AFE101A-915F-4F84-9789-9CD65482D13B}" destId="{AE8D9C8D-E4A8-4CE7-A1B7-A2DF7AB026A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21D3E9-BF31-4A68-A845-75D3E95A79F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2E06BF-4878-407F-AEF8-9AD0886F15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Red school sweatshirt/cardigan</a:t>
          </a:r>
          <a:br>
            <a:rPr lang="en-US" sz="2400" dirty="0"/>
          </a:br>
          <a:r>
            <a:rPr lang="en-US" sz="2400" dirty="0"/>
            <a:t>/fleece</a:t>
          </a:r>
        </a:p>
      </dgm:t>
    </dgm:pt>
    <dgm:pt modelId="{CEE32620-B8FE-42C4-B87D-AFEE1CC38379}" type="parTrans" cxnId="{6056504F-E8E4-4755-B33D-91F9CFF6723E}">
      <dgm:prSet/>
      <dgm:spPr/>
      <dgm:t>
        <a:bodyPr/>
        <a:lstStyle/>
        <a:p>
          <a:endParaRPr lang="en-US"/>
        </a:p>
      </dgm:t>
    </dgm:pt>
    <dgm:pt modelId="{1589420E-41C7-4300-9F91-21B710D8F05E}" type="sibTrans" cxnId="{6056504F-E8E4-4755-B33D-91F9CFF672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14A79F8-C301-48AB-A7E8-33BF415116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White or grey polo shirt </a:t>
          </a:r>
        </a:p>
      </dgm:t>
    </dgm:pt>
    <dgm:pt modelId="{F8DD5854-AD70-432B-92CF-73D4DB86D658}" type="parTrans" cxnId="{730633EC-72E6-4FC9-B558-157767F1A388}">
      <dgm:prSet/>
      <dgm:spPr/>
      <dgm:t>
        <a:bodyPr/>
        <a:lstStyle/>
        <a:p>
          <a:endParaRPr lang="en-US"/>
        </a:p>
      </dgm:t>
    </dgm:pt>
    <dgm:pt modelId="{22AF1E66-7E67-4216-A93E-67F5393CC863}" type="sibTrans" cxnId="{730633EC-72E6-4FC9-B558-157767F1A38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E6C12D-783C-48FE-8701-A7616DE6A75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Black or grey trousers, shorts or skirt (around knee length) </a:t>
          </a:r>
        </a:p>
      </dgm:t>
    </dgm:pt>
    <dgm:pt modelId="{04A0E3FF-8472-4AEF-A106-4A04A131CD25}" type="parTrans" cxnId="{984DFE95-4405-4871-8C91-357F0F46D2CF}">
      <dgm:prSet/>
      <dgm:spPr/>
      <dgm:t>
        <a:bodyPr/>
        <a:lstStyle/>
        <a:p>
          <a:endParaRPr lang="en-US"/>
        </a:p>
      </dgm:t>
    </dgm:pt>
    <dgm:pt modelId="{6F1891E2-113E-4665-8C15-37F7C4F841F7}" type="sibTrans" cxnId="{984DFE95-4405-4871-8C91-357F0F46D2C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C1A88D-2874-4D11-9A79-8C64B379D7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White, black or grey socks, or grey tights </a:t>
          </a:r>
        </a:p>
      </dgm:t>
    </dgm:pt>
    <dgm:pt modelId="{B15B9541-B254-46B0-A17F-C2FDE88DB65D}" type="parTrans" cxnId="{B5145571-D9F9-4EAF-8469-EF156AF24571}">
      <dgm:prSet/>
      <dgm:spPr/>
      <dgm:t>
        <a:bodyPr/>
        <a:lstStyle/>
        <a:p>
          <a:endParaRPr lang="en-US"/>
        </a:p>
      </dgm:t>
    </dgm:pt>
    <dgm:pt modelId="{A10D7205-9D25-495D-865A-9CDB26E0F3E4}" type="sibTrans" cxnId="{B5145571-D9F9-4EAF-8469-EF156AF2457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404ED60-8926-4967-B364-9FB9B10CE5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Shoes should be dark and flat. </a:t>
          </a:r>
        </a:p>
      </dgm:t>
    </dgm:pt>
    <dgm:pt modelId="{0CE8822F-EBA1-48A8-8A26-3A88A058D270}" type="parTrans" cxnId="{A6EF7647-DE95-4970-A42C-2B5CCFA6A8D2}">
      <dgm:prSet/>
      <dgm:spPr/>
      <dgm:t>
        <a:bodyPr/>
        <a:lstStyle/>
        <a:p>
          <a:endParaRPr lang="en-US"/>
        </a:p>
      </dgm:t>
    </dgm:pt>
    <dgm:pt modelId="{18203F55-EC9C-4810-B234-EDDA932842ED}" type="sibTrans" cxnId="{A6EF7647-DE95-4970-A42C-2B5CCFA6A8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AF7286-0356-4C88-9BED-478F430B03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Summer dress (red/white check)</a:t>
          </a:r>
        </a:p>
      </dgm:t>
    </dgm:pt>
    <dgm:pt modelId="{407FD568-10C6-4F4B-A05F-DD876AD7AACC}" type="parTrans" cxnId="{029D2774-94E0-414A-AD1D-1BF8C812634F}">
      <dgm:prSet/>
      <dgm:spPr/>
      <dgm:t>
        <a:bodyPr/>
        <a:lstStyle/>
        <a:p>
          <a:endParaRPr lang="en-US"/>
        </a:p>
      </dgm:t>
    </dgm:pt>
    <dgm:pt modelId="{23640D6A-38FC-4D09-9E6A-87D12B5EC41B}" type="sibTrans" cxnId="{029D2774-94E0-414A-AD1D-1BF8C812634F}">
      <dgm:prSet/>
      <dgm:spPr/>
      <dgm:t>
        <a:bodyPr/>
        <a:lstStyle/>
        <a:p>
          <a:endParaRPr lang="en-US"/>
        </a:p>
      </dgm:t>
    </dgm:pt>
    <dgm:pt modelId="{66E1A167-B369-43F9-8CA3-D205056E206F}">
      <dgm:prSet/>
      <dgm:spPr/>
      <dgm:t>
        <a:bodyPr/>
        <a:lstStyle/>
        <a:p>
          <a:endParaRPr lang="en-US" dirty="0"/>
        </a:p>
      </dgm:t>
    </dgm:pt>
    <dgm:pt modelId="{3C97B714-4AAC-4CDD-9113-77B5BBED25D4}" type="parTrans" cxnId="{9B34289D-AA37-46AB-B8E8-2284588D7C4B}">
      <dgm:prSet/>
      <dgm:spPr/>
      <dgm:t>
        <a:bodyPr/>
        <a:lstStyle/>
        <a:p>
          <a:endParaRPr lang="en-US"/>
        </a:p>
      </dgm:t>
    </dgm:pt>
    <dgm:pt modelId="{0142BF8D-E0FD-41AF-BC54-9DA83C7C1590}" type="sibTrans" cxnId="{9B34289D-AA37-46AB-B8E8-2284588D7C4B}">
      <dgm:prSet/>
      <dgm:spPr/>
      <dgm:t>
        <a:bodyPr/>
        <a:lstStyle/>
        <a:p>
          <a:endParaRPr lang="en-US"/>
        </a:p>
      </dgm:t>
    </dgm:pt>
    <dgm:pt modelId="{D6881359-3DB3-44BD-AE9F-71A3695BE908}" type="pres">
      <dgm:prSet presAssocID="{7221D3E9-BF31-4A68-A845-75D3E95A79F1}" presName="root" presStyleCnt="0">
        <dgm:presLayoutVars>
          <dgm:dir/>
          <dgm:resizeHandles val="exact"/>
        </dgm:presLayoutVars>
      </dgm:prSet>
      <dgm:spPr/>
    </dgm:pt>
    <dgm:pt modelId="{C1C227B4-1D33-48CA-A0B6-730B05C40FB0}" type="pres">
      <dgm:prSet presAssocID="{7221D3E9-BF31-4A68-A845-75D3E95A79F1}" presName="container" presStyleCnt="0">
        <dgm:presLayoutVars>
          <dgm:dir/>
          <dgm:resizeHandles val="exact"/>
        </dgm:presLayoutVars>
      </dgm:prSet>
      <dgm:spPr/>
    </dgm:pt>
    <dgm:pt modelId="{707A13BA-B5C3-48F7-BE85-27BAC9085AA0}" type="pres">
      <dgm:prSet presAssocID="{1A2E06BF-4878-407F-AEF8-9AD0886F153E}" presName="compNode" presStyleCnt="0"/>
      <dgm:spPr/>
    </dgm:pt>
    <dgm:pt modelId="{B8712806-B468-4EDF-A62C-E311FB812E3E}" type="pres">
      <dgm:prSet presAssocID="{1A2E06BF-4878-407F-AEF8-9AD0886F153E}" presName="iconBgRect" presStyleLbl="bgShp" presStyleIdx="0" presStyleCnt="6"/>
      <dgm:spPr/>
    </dgm:pt>
    <dgm:pt modelId="{F0701130-132F-4B60-85F7-B74E21BE4031}" type="pres">
      <dgm:prSet presAssocID="{1A2E06BF-4878-407F-AEF8-9AD0886F153E}" presName="iconRect" presStyleLbl="node1" presStyleIdx="0" presStyleCnt="6" custLinFactNeighborX="29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nts"/>
        </a:ext>
      </dgm:extLst>
    </dgm:pt>
    <dgm:pt modelId="{54D944E9-FB3B-4E13-983A-6538C68EFA2E}" type="pres">
      <dgm:prSet presAssocID="{1A2E06BF-4878-407F-AEF8-9AD0886F153E}" presName="spaceRect" presStyleCnt="0"/>
      <dgm:spPr/>
    </dgm:pt>
    <dgm:pt modelId="{FE50ABC9-50DC-4992-8008-C45F92E36BE2}" type="pres">
      <dgm:prSet presAssocID="{1A2E06BF-4878-407F-AEF8-9AD0886F153E}" presName="textRect" presStyleLbl="revTx" presStyleIdx="0" presStyleCnt="6" custScaleX="131030">
        <dgm:presLayoutVars>
          <dgm:chMax val="1"/>
          <dgm:chPref val="1"/>
        </dgm:presLayoutVars>
      </dgm:prSet>
      <dgm:spPr/>
    </dgm:pt>
    <dgm:pt modelId="{E85AF5ED-7342-48CD-87F3-4D0A768AEBC8}" type="pres">
      <dgm:prSet presAssocID="{1589420E-41C7-4300-9F91-21B710D8F05E}" presName="sibTrans" presStyleLbl="sibTrans2D1" presStyleIdx="0" presStyleCnt="0"/>
      <dgm:spPr/>
    </dgm:pt>
    <dgm:pt modelId="{12E3EFFF-59F1-40ED-884D-33C36657B3E1}" type="pres">
      <dgm:prSet presAssocID="{A14A79F8-C301-48AB-A7E8-33BF4151167B}" presName="compNode" presStyleCnt="0"/>
      <dgm:spPr/>
    </dgm:pt>
    <dgm:pt modelId="{48803021-1B9A-48A7-8088-E642713AFCF9}" type="pres">
      <dgm:prSet presAssocID="{A14A79F8-C301-48AB-A7E8-33BF4151167B}" presName="iconBgRect" presStyleLbl="bgShp" presStyleIdx="1" presStyleCnt="6"/>
      <dgm:spPr/>
    </dgm:pt>
    <dgm:pt modelId="{C69C6D6C-C6B5-4B5A-B45A-CFB31D819D51}" type="pres">
      <dgm:prSet presAssocID="{A14A79F8-C301-48AB-A7E8-33BF4151167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irt"/>
        </a:ext>
      </dgm:extLst>
    </dgm:pt>
    <dgm:pt modelId="{31F97B63-5953-4D93-9CE6-BD8075650F0A}" type="pres">
      <dgm:prSet presAssocID="{A14A79F8-C301-48AB-A7E8-33BF4151167B}" presName="spaceRect" presStyleCnt="0"/>
      <dgm:spPr/>
    </dgm:pt>
    <dgm:pt modelId="{B1A24B54-53A8-4049-8E2F-0D461830A61C}" type="pres">
      <dgm:prSet presAssocID="{A14A79F8-C301-48AB-A7E8-33BF4151167B}" presName="textRect" presStyleLbl="revTx" presStyleIdx="1" presStyleCnt="6">
        <dgm:presLayoutVars>
          <dgm:chMax val="1"/>
          <dgm:chPref val="1"/>
        </dgm:presLayoutVars>
      </dgm:prSet>
      <dgm:spPr/>
    </dgm:pt>
    <dgm:pt modelId="{3DE5B66E-DF50-4921-ACDA-6A3C74E63F05}" type="pres">
      <dgm:prSet presAssocID="{22AF1E66-7E67-4216-A93E-67F5393CC863}" presName="sibTrans" presStyleLbl="sibTrans2D1" presStyleIdx="0" presStyleCnt="0"/>
      <dgm:spPr/>
    </dgm:pt>
    <dgm:pt modelId="{3CA7A0F2-0658-483C-9525-C9AA87A4A14B}" type="pres">
      <dgm:prSet presAssocID="{96E6C12D-783C-48FE-8701-A7616DE6A756}" presName="compNode" presStyleCnt="0"/>
      <dgm:spPr/>
    </dgm:pt>
    <dgm:pt modelId="{1934F2C4-748C-4C6F-9C02-9E61C62312F3}" type="pres">
      <dgm:prSet presAssocID="{96E6C12D-783C-48FE-8701-A7616DE6A756}" presName="iconBgRect" presStyleLbl="bgShp" presStyleIdx="2" presStyleCnt="6"/>
      <dgm:spPr/>
    </dgm:pt>
    <dgm:pt modelId="{F47A83FF-1FA4-44E1-93C1-2C8390B0C84A}" type="pres">
      <dgm:prSet presAssocID="{96E6C12D-783C-48FE-8701-A7616DE6A75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irt"/>
        </a:ext>
      </dgm:extLst>
    </dgm:pt>
    <dgm:pt modelId="{B996CCC6-51F2-4812-B021-CD50894ECD90}" type="pres">
      <dgm:prSet presAssocID="{96E6C12D-783C-48FE-8701-A7616DE6A756}" presName="spaceRect" presStyleCnt="0"/>
      <dgm:spPr/>
    </dgm:pt>
    <dgm:pt modelId="{6EE2AC3A-CAB4-4185-8543-004BA8AEAAD0}" type="pres">
      <dgm:prSet presAssocID="{96E6C12D-783C-48FE-8701-A7616DE6A756}" presName="textRect" presStyleLbl="revTx" presStyleIdx="2" presStyleCnt="6">
        <dgm:presLayoutVars>
          <dgm:chMax val="1"/>
          <dgm:chPref val="1"/>
        </dgm:presLayoutVars>
      </dgm:prSet>
      <dgm:spPr/>
    </dgm:pt>
    <dgm:pt modelId="{87CCB8AC-6095-42A2-9F83-AF584D2F8AE1}" type="pres">
      <dgm:prSet presAssocID="{6F1891E2-113E-4665-8C15-37F7C4F841F7}" presName="sibTrans" presStyleLbl="sibTrans2D1" presStyleIdx="0" presStyleCnt="0"/>
      <dgm:spPr/>
    </dgm:pt>
    <dgm:pt modelId="{1A59759D-1322-4CAF-9B34-A8DB056B20CB}" type="pres">
      <dgm:prSet presAssocID="{4DC1A88D-2874-4D11-9A79-8C64B379D7DC}" presName="compNode" presStyleCnt="0"/>
      <dgm:spPr/>
    </dgm:pt>
    <dgm:pt modelId="{B704037D-FCD0-4D1B-BAF8-14E63EF6E718}" type="pres">
      <dgm:prSet presAssocID="{4DC1A88D-2874-4D11-9A79-8C64B379D7DC}" presName="iconBgRect" presStyleLbl="bgShp" presStyleIdx="3" presStyleCnt="6"/>
      <dgm:spPr/>
    </dgm:pt>
    <dgm:pt modelId="{57B2BC2B-1B8B-41E7-A924-120E0659F830}" type="pres">
      <dgm:prSet presAssocID="{4DC1A88D-2874-4D11-9A79-8C64B379D7D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x"/>
        </a:ext>
      </dgm:extLst>
    </dgm:pt>
    <dgm:pt modelId="{C807CFE6-0C8A-41DB-A698-EEB5A6DD4A0B}" type="pres">
      <dgm:prSet presAssocID="{4DC1A88D-2874-4D11-9A79-8C64B379D7DC}" presName="spaceRect" presStyleCnt="0"/>
      <dgm:spPr/>
    </dgm:pt>
    <dgm:pt modelId="{E8BDD66C-7202-4841-8F95-9E6B6F890647}" type="pres">
      <dgm:prSet presAssocID="{4DC1A88D-2874-4D11-9A79-8C64B379D7DC}" presName="textRect" presStyleLbl="revTx" presStyleIdx="3" presStyleCnt="6">
        <dgm:presLayoutVars>
          <dgm:chMax val="1"/>
          <dgm:chPref val="1"/>
        </dgm:presLayoutVars>
      </dgm:prSet>
      <dgm:spPr/>
    </dgm:pt>
    <dgm:pt modelId="{0DAE43EA-9DF9-4B95-AC20-535EE5BD80D7}" type="pres">
      <dgm:prSet presAssocID="{A10D7205-9D25-495D-865A-9CDB26E0F3E4}" presName="sibTrans" presStyleLbl="sibTrans2D1" presStyleIdx="0" presStyleCnt="0"/>
      <dgm:spPr/>
    </dgm:pt>
    <dgm:pt modelId="{E1CDEBD2-9D9E-46DA-9E86-5324B78BF87B}" type="pres">
      <dgm:prSet presAssocID="{B404ED60-8926-4967-B364-9FB9B10CE50D}" presName="compNode" presStyleCnt="0"/>
      <dgm:spPr/>
    </dgm:pt>
    <dgm:pt modelId="{2057871B-0BDF-4B1D-AC3E-F1A675CADB00}" type="pres">
      <dgm:prSet presAssocID="{B404ED60-8926-4967-B364-9FB9B10CE50D}" presName="iconBgRect" presStyleLbl="bgShp" presStyleIdx="4" presStyleCnt="6"/>
      <dgm:spPr/>
    </dgm:pt>
    <dgm:pt modelId="{63F7D06D-D0D0-401D-8A04-2F8CAB92F0F9}" type="pres">
      <dgm:prSet presAssocID="{B404ED60-8926-4967-B364-9FB9B10CE50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e"/>
        </a:ext>
      </dgm:extLst>
    </dgm:pt>
    <dgm:pt modelId="{E28F0328-D519-4335-9453-EBAF81B2E90F}" type="pres">
      <dgm:prSet presAssocID="{B404ED60-8926-4967-B364-9FB9B10CE50D}" presName="spaceRect" presStyleCnt="0"/>
      <dgm:spPr/>
    </dgm:pt>
    <dgm:pt modelId="{7EEFA910-73DA-4981-BC0F-44783845CD3C}" type="pres">
      <dgm:prSet presAssocID="{B404ED60-8926-4967-B364-9FB9B10CE50D}" presName="textRect" presStyleLbl="revTx" presStyleIdx="4" presStyleCnt="6">
        <dgm:presLayoutVars>
          <dgm:chMax val="1"/>
          <dgm:chPref val="1"/>
        </dgm:presLayoutVars>
      </dgm:prSet>
      <dgm:spPr/>
    </dgm:pt>
    <dgm:pt modelId="{6ACAB905-1DD0-4F92-8576-D26B1319715B}" type="pres">
      <dgm:prSet presAssocID="{18203F55-EC9C-4810-B234-EDDA932842ED}" presName="sibTrans" presStyleLbl="sibTrans2D1" presStyleIdx="0" presStyleCnt="0"/>
      <dgm:spPr/>
    </dgm:pt>
    <dgm:pt modelId="{ED69D378-935A-4E54-A87C-EAD30863FDAF}" type="pres">
      <dgm:prSet presAssocID="{30AF7286-0356-4C88-9BED-478F430B03E4}" presName="compNode" presStyleCnt="0"/>
      <dgm:spPr/>
    </dgm:pt>
    <dgm:pt modelId="{39DAA16E-F966-49FE-ADEB-33ED895F6A0F}" type="pres">
      <dgm:prSet presAssocID="{30AF7286-0356-4C88-9BED-478F430B03E4}" presName="iconBgRect" presStyleLbl="bgShp" presStyleIdx="5" presStyleCnt="6"/>
      <dgm:spPr/>
    </dgm:pt>
    <dgm:pt modelId="{B30B2596-18FB-4293-BCEC-CC16E65C2EE3}" type="pres">
      <dgm:prSet presAssocID="{30AF7286-0356-4C88-9BED-478F430B03E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ch umbrella"/>
        </a:ext>
      </dgm:extLst>
    </dgm:pt>
    <dgm:pt modelId="{A879EA88-A4B4-4F1A-A48E-4C9A4EE312B7}" type="pres">
      <dgm:prSet presAssocID="{30AF7286-0356-4C88-9BED-478F430B03E4}" presName="spaceRect" presStyleCnt="0"/>
      <dgm:spPr/>
    </dgm:pt>
    <dgm:pt modelId="{8D4098FB-DE2E-405B-961F-8FF052A21D0B}" type="pres">
      <dgm:prSet presAssocID="{30AF7286-0356-4C88-9BED-478F430B03E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7218805-9D46-4AF8-9EBA-14E9BBB6A4EA}" type="presOf" srcId="{22AF1E66-7E67-4216-A93E-67F5393CC863}" destId="{3DE5B66E-DF50-4921-ACDA-6A3C74E63F05}" srcOrd="0" destOrd="0" presId="urn:microsoft.com/office/officeart/2018/2/layout/IconCircleList"/>
    <dgm:cxn modelId="{1A15881C-A603-4F15-9C15-95C727C98542}" type="presOf" srcId="{1A2E06BF-4878-407F-AEF8-9AD0886F153E}" destId="{FE50ABC9-50DC-4992-8008-C45F92E36BE2}" srcOrd="0" destOrd="0" presId="urn:microsoft.com/office/officeart/2018/2/layout/IconCircleList"/>
    <dgm:cxn modelId="{D85C4B22-7327-42D0-8D7F-EBA68AA30916}" type="presOf" srcId="{30AF7286-0356-4C88-9BED-478F430B03E4}" destId="{8D4098FB-DE2E-405B-961F-8FF052A21D0B}" srcOrd="0" destOrd="0" presId="urn:microsoft.com/office/officeart/2018/2/layout/IconCircleList"/>
    <dgm:cxn modelId="{7138A322-557F-4D12-ABF0-72E0FEAB88AF}" type="presOf" srcId="{B404ED60-8926-4967-B364-9FB9B10CE50D}" destId="{7EEFA910-73DA-4981-BC0F-44783845CD3C}" srcOrd="0" destOrd="0" presId="urn:microsoft.com/office/officeart/2018/2/layout/IconCircleList"/>
    <dgm:cxn modelId="{7834E224-8E4C-4040-8EF8-43C8D90C26A9}" type="presOf" srcId="{4DC1A88D-2874-4D11-9A79-8C64B379D7DC}" destId="{E8BDD66C-7202-4841-8F95-9E6B6F890647}" srcOrd="0" destOrd="0" presId="urn:microsoft.com/office/officeart/2018/2/layout/IconCircleList"/>
    <dgm:cxn modelId="{B638802D-782C-46CE-8385-6C7EC2CDFFC7}" type="presOf" srcId="{6F1891E2-113E-4665-8C15-37F7C4F841F7}" destId="{87CCB8AC-6095-42A2-9F83-AF584D2F8AE1}" srcOrd="0" destOrd="0" presId="urn:microsoft.com/office/officeart/2018/2/layout/IconCircleList"/>
    <dgm:cxn modelId="{A6EF7647-DE95-4970-A42C-2B5CCFA6A8D2}" srcId="{7221D3E9-BF31-4A68-A845-75D3E95A79F1}" destId="{B404ED60-8926-4967-B364-9FB9B10CE50D}" srcOrd="4" destOrd="0" parTransId="{0CE8822F-EBA1-48A8-8A26-3A88A058D270}" sibTransId="{18203F55-EC9C-4810-B234-EDDA932842ED}"/>
    <dgm:cxn modelId="{6056504F-E8E4-4755-B33D-91F9CFF6723E}" srcId="{7221D3E9-BF31-4A68-A845-75D3E95A79F1}" destId="{1A2E06BF-4878-407F-AEF8-9AD0886F153E}" srcOrd="0" destOrd="0" parTransId="{CEE32620-B8FE-42C4-B87D-AFEE1CC38379}" sibTransId="{1589420E-41C7-4300-9F91-21B710D8F05E}"/>
    <dgm:cxn modelId="{B5145571-D9F9-4EAF-8469-EF156AF24571}" srcId="{7221D3E9-BF31-4A68-A845-75D3E95A79F1}" destId="{4DC1A88D-2874-4D11-9A79-8C64B379D7DC}" srcOrd="3" destOrd="0" parTransId="{B15B9541-B254-46B0-A17F-C2FDE88DB65D}" sibTransId="{A10D7205-9D25-495D-865A-9CDB26E0F3E4}"/>
    <dgm:cxn modelId="{029D2774-94E0-414A-AD1D-1BF8C812634F}" srcId="{7221D3E9-BF31-4A68-A845-75D3E95A79F1}" destId="{30AF7286-0356-4C88-9BED-478F430B03E4}" srcOrd="5" destOrd="0" parTransId="{407FD568-10C6-4F4B-A05F-DD876AD7AACC}" sibTransId="{23640D6A-38FC-4D09-9E6A-87D12B5EC41B}"/>
    <dgm:cxn modelId="{6FA19B74-95AE-4862-9591-B16BC3A73083}" type="presOf" srcId="{96E6C12D-783C-48FE-8701-A7616DE6A756}" destId="{6EE2AC3A-CAB4-4185-8543-004BA8AEAAD0}" srcOrd="0" destOrd="0" presId="urn:microsoft.com/office/officeart/2018/2/layout/IconCircleList"/>
    <dgm:cxn modelId="{2C3A6C95-FC55-45B7-B93E-DD06D20A0BEB}" type="presOf" srcId="{7221D3E9-BF31-4A68-A845-75D3E95A79F1}" destId="{D6881359-3DB3-44BD-AE9F-71A3695BE908}" srcOrd="0" destOrd="0" presId="urn:microsoft.com/office/officeart/2018/2/layout/IconCircleList"/>
    <dgm:cxn modelId="{984DFE95-4405-4871-8C91-357F0F46D2CF}" srcId="{7221D3E9-BF31-4A68-A845-75D3E95A79F1}" destId="{96E6C12D-783C-48FE-8701-A7616DE6A756}" srcOrd="2" destOrd="0" parTransId="{04A0E3FF-8472-4AEF-A106-4A04A131CD25}" sibTransId="{6F1891E2-113E-4665-8C15-37F7C4F841F7}"/>
    <dgm:cxn modelId="{62AD9F9B-96D6-4514-B016-5DBC9F77BF21}" type="presOf" srcId="{A14A79F8-C301-48AB-A7E8-33BF4151167B}" destId="{B1A24B54-53A8-4049-8E2F-0D461830A61C}" srcOrd="0" destOrd="0" presId="urn:microsoft.com/office/officeart/2018/2/layout/IconCircleList"/>
    <dgm:cxn modelId="{9B34289D-AA37-46AB-B8E8-2284588D7C4B}" srcId="{30AF7286-0356-4C88-9BED-478F430B03E4}" destId="{66E1A167-B369-43F9-8CA3-D205056E206F}" srcOrd="0" destOrd="0" parTransId="{3C97B714-4AAC-4CDD-9113-77B5BBED25D4}" sibTransId="{0142BF8D-E0FD-41AF-BC54-9DA83C7C1590}"/>
    <dgm:cxn modelId="{4958E8C4-4F5A-4256-8C3A-75472763177D}" type="presOf" srcId="{1589420E-41C7-4300-9F91-21B710D8F05E}" destId="{E85AF5ED-7342-48CD-87F3-4D0A768AEBC8}" srcOrd="0" destOrd="0" presId="urn:microsoft.com/office/officeart/2018/2/layout/IconCircleList"/>
    <dgm:cxn modelId="{2822BBD0-3ABB-498D-BE61-CCB4292291D3}" type="presOf" srcId="{18203F55-EC9C-4810-B234-EDDA932842ED}" destId="{6ACAB905-1DD0-4F92-8576-D26B1319715B}" srcOrd="0" destOrd="0" presId="urn:microsoft.com/office/officeart/2018/2/layout/IconCircleList"/>
    <dgm:cxn modelId="{54AB7DD7-D034-4CCA-AA4D-4FCEB3064B17}" type="presOf" srcId="{A10D7205-9D25-495D-865A-9CDB26E0F3E4}" destId="{0DAE43EA-9DF9-4B95-AC20-535EE5BD80D7}" srcOrd="0" destOrd="0" presId="urn:microsoft.com/office/officeart/2018/2/layout/IconCircleList"/>
    <dgm:cxn modelId="{730633EC-72E6-4FC9-B558-157767F1A388}" srcId="{7221D3E9-BF31-4A68-A845-75D3E95A79F1}" destId="{A14A79F8-C301-48AB-A7E8-33BF4151167B}" srcOrd="1" destOrd="0" parTransId="{F8DD5854-AD70-432B-92CF-73D4DB86D658}" sibTransId="{22AF1E66-7E67-4216-A93E-67F5393CC863}"/>
    <dgm:cxn modelId="{878442BC-B7F7-4D73-8CAA-7F2D222981DF}" type="presParOf" srcId="{D6881359-3DB3-44BD-AE9F-71A3695BE908}" destId="{C1C227B4-1D33-48CA-A0B6-730B05C40FB0}" srcOrd="0" destOrd="0" presId="urn:microsoft.com/office/officeart/2018/2/layout/IconCircleList"/>
    <dgm:cxn modelId="{BB8AC4FD-A577-42DA-85EB-E2497DBFFCAE}" type="presParOf" srcId="{C1C227B4-1D33-48CA-A0B6-730B05C40FB0}" destId="{707A13BA-B5C3-48F7-BE85-27BAC9085AA0}" srcOrd="0" destOrd="0" presId="urn:microsoft.com/office/officeart/2018/2/layout/IconCircleList"/>
    <dgm:cxn modelId="{67F8B9A9-0D6A-47EA-9433-E55B4798063F}" type="presParOf" srcId="{707A13BA-B5C3-48F7-BE85-27BAC9085AA0}" destId="{B8712806-B468-4EDF-A62C-E311FB812E3E}" srcOrd="0" destOrd="0" presId="urn:microsoft.com/office/officeart/2018/2/layout/IconCircleList"/>
    <dgm:cxn modelId="{6CC96B2D-0D9A-4DDF-AEA2-D80BD17ADCCD}" type="presParOf" srcId="{707A13BA-B5C3-48F7-BE85-27BAC9085AA0}" destId="{F0701130-132F-4B60-85F7-B74E21BE4031}" srcOrd="1" destOrd="0" presId="urn:microsoft.com/office/officeart/2018/2/layout/IconCircleList"/>
    <dgm:cxn modelId="{9B536841-5E97-49F9-A510-FAC96AC0230D}" type="presParOf" srcId="{707A13BA-B5C3-48F7-BE85-27BAC9085AA0}" destId="{54D944E9-FB3B-4E13-983A-6538C68EFA2E}" srcOrd="2" destOrd="0" presId="urn:microsoft.com/office/officeart/2018/2/layout/IconCircleList"/>
    <dgm:cxn modelId="{5568D1C9-ABF9-4691-8E2A-569381457418}" type="presParOf" srcId="{707A13BA-B5C3-48F7-BE85-27BAC9085AA0}" destId="{FE50ABC9-50DC-4992-8008-C45F92E36BE2}" srcOrd="3" destOrd="0" presId="urn:microsoft.com/office/officeart/2018/2/layout/IconCircleList"/>
    <dgm:cxn modelId="{EAD8F316-BE08-472F-A44D-EEECE3AC8048}" type="presParOf" srcId="{C1C227B4-1D33-48CA-A0B6-730B05C40FB0}" destId="{E85AF5ED-7342-48CD-87F3-4D0A768AEBC8}" srcOrd="1" destOrd="0" presId="urn:microsoft.com/office/officeart/2018/2/layout/IconCircleList"/>
    <dgm:cxn modelId="{F9B92C96-8792-476C-B159-9DB6A1668752}" type="presParOf" srcId="{C1C227B4-1D33-48CA-A0B6-730B05C40FB0}" destId="{12E3EFFF-59F1-40ED-884D-33C36657B3E1}" srcOrd="2" destOrd="0" presId="urn:microsoft.com/office/officeart/2018/2/layout/IconCircleList"/>
    <dgm:cxn modelId="{4192171F-2EC0-4097-A5FB-F8E28B5A83F4}" type="presParOf" srcId="{12E3EFFF-59F1-40ED-884D-33C36657B3E1}" destId="{48803021-1B9A-48A7-8088-E642713AFCF9}" srcOrd="0" destOrd="0" presId="urn:microsoft.com/office/officeart/2018/2/layout/IconCircleList"/>
    <dgm:cxn modelId="{9AAA11EB-AB19-440F-8E08-2EDBF8656945}" type="presParOf" srcId="{12E3EFFF-59F1-40ED-884D-33C36657B3E1}" destId="{C69C6D6C-C6B5-4B5A-B45A-CFB31D819D51}" srcOrd="1" destOrd="0" presId="urn:microsoft.com/office/officeart/2018/2/layout/IconCircleList"/>
    <dgm:cxn modelId="{11D8C3C7-E4FB-4DC6-B901-1288ED10FE51}" type="presParOf" srcId="{12E3EFFF-59F1-40ED-884D-33C36657B3E1}" destId="{31F97B63-5953-4D93-9CE6-BD8075650F0A}" srcOrd="2" destOrd="0" presId="urn:microsoft.com/office/officeart/2018/2/layout/IconCircleList"/>
    <dgm:cxn modelId="{9932F8DD-A6D0-4525-BAE0-8DC34D221E4E}" type="presParOf" srcId="{12E3EFFF-59F1-40ED-884D-33C36657B3E1}" destId="{B1A24B54-53A8-4049-8E2F-0D461830A61C}" srcOrd="3" destOrd="0" presId="urn:microsoft.com/office/officeart/2018/2/layout/IconCircleList"/>
    <dgm:cxn modelId="{A7466D32-2A8E-4F65-B58E-B804C28BAF59}" type="presParOf" srcId="{C1C227B4-1D33-48CA-A0B6-730B05C40FB0}" destId="{3DE5B66E-DF50-4921-ACDA-6A3C74E63F05}" srcOrd="3" destOrd="0" presId="urn:microsoft.com/office/officeart/2018/2/layout/IconCircleList"/>
    <dgm:cxn modelId="{79198D27-1F50-46E8-9D9E-04FF69279772}" type="presParOf" srcId="{C1C227B4-1D33-48CA-A0B6-730B05C40FB0}" destId="{3CA7A0F2-0658-483C-9525-C9AA87A4A14B}" srcOrd="4" destOrd="0" presId="urn:microsoft.com/office/officeart/2018/2/layout/IconCircleList"/>
    <dgm:cxn modelId="{74C965A1-FFD6-48BD-B68F-B9135627B7CA}" type="presParOf" srcId="{3CA7A0F2-0658-483C-9525-C9AA87A4A14B}" destId="{1934F2C4-748C-4C6F-9C02-9E61C62312F3}" srcOrd="0" destOrd="0" presId="urn:microsoft.com/office/officeart/2018/2/layout/IconCircleList"/>
    <dgm:cxn modelId="{2157C9E9-B4A3-4766-9D5B-48325DB9BDFD}" type="presParOf" srcId="{3CA7A0F2-0658-483C-9525-C9AA87A4A14B}" destId="{F47A83FF-1FA4-44E1-93C1-2C8390B0C84A}" srcOrd="1" destOrd="0" presId="urn:microsoft.com/office/officeart/2018/2/layout/IconCircleList"/>
    <dgm:cxn modelId="{4EB3339B-6ABC-4334-A4CB-50469C83187A}" type="presParOf" srcId="{3CA7A0F2-0658-483C-9525-C9AA87A4A14B}" destId="{B996CCC6-51F2-4812-B021-CD50894ECD90}" srcOrd="2" destOrd="0" presId="urn:microsoft.com/office/officeart/2018/2/layout/IconCircleList"/>
    <dgm:cxn modelId="{3609E64B-9B04-4F7A-80FC-6CEACF3EBFA4}" type="presParOf" srcId="{3CA7A0F2-0658-483C-9525-C9AA87A4A14B}" destId="{6EE2AC3A-CAB4-4185-8543-004BA8AEAAD0}" srcOrd="3" destOrd="0" presId="urn:microsoft.com/office/officeart/2018/2/layout/IconCircleList"/>
    <dgm:cxn modelId="{09B700F4-FFA6-4716-9BB6-89ACB695A1B9}" type="presParOf" srcId="{C1C227B4-1D33-48CA-A0B6-730B05C40FB0}" destId="{87CCB8AC-6095-42A2-9F83-AF584D2F8AE1}" srcOrd="5" destOrd="0" presId="urn:microsoft.com/office/officeart/2018/2/layout/IconCircleList"/>
    <dgm:cxn modelId="{F7FA5A95-C463-4834-B33A-D00A94B3970F}" type="presParOf" srcId="{C1C227B4-1D33-48CA-A0B6-730B05C40FB0}" destId="{1A59759D-1322-4CAF-9B34-A8DB056B20CB}" srcOrd="6" destOrd="0" presId="urn:microsoft.com/office/officeart/2018/2/layout/IconCircleList"/>
    <dgm:cxn modelId="{D526CA81-D396-4987-BA29-8CAF7147AB8B}" type="presParOf" srcId="{1A59759D-1322-4CAF-9B34-A8DB056B20CB}" destId="{B704037D-FCD0-4D1B-BAF8-14E63EF6E718}" srcOrd="0" destOrd="0" presId="urn:microsoft.com/office/officeart/2018/2/layout/IconCircleList"/>
    <dgm:cxn modelId="{EE352D07-4447-4D6E-8C6C-2C488BD16BD3}" type="presParOf" srcId="{1A59759D-1322-4CAF-9B34-A8DB056B20CB}" destId="{57B2BC2B-1B8B-41E7-A924-120E0659F830}" srcOrd="1" destOrd="0" presId="urn:microsoft.com/office/officeart/2018/2/layout/IconCircleList"/>
    <dgm:cxn modelId="{2E88B452-E5D3-4CF0-8AEB-FBDD8BCD69CC}" type="presParOf" srcId="{1A59759D-1322-4CAF-9B34-A8DB056B20CB}" destId="{C807CFE6-0C8A-41DB-A698-EEB5A6DD4A0B}" srcOrd="2" destOrd="0" presId="urn:microsoft.com/office/officeart/2018/2/layout/IconCircleList"/>
    <dgm:cxn modelId="{C26B15D3-D6C1-4023-92A7-472278B2BEB2}" type="presParOf" srcId="{1A59759D-1322-4CAF-9B34-A8DB056B20CB}" destId="{E8BDD66C-7202-4841-8F95-9E6B6F890647}" srcOrd="3" destOrd="0" presId="urn:microsoft.com/office/officeart/2018/2/layout/IconCircleList"/>
    <dgm:cxn modelId="{E943F8C0-8324-4218-865B-ED4B9FA4490D}" type="presParOf" srcId="{C1C227B4-1D33-48CA-A0B6-730B05C40FB0}" destId="{0DAE43EA-9DF9-4B95-AC20-535EE5BD80D7}" srcOrd="7" destOrd="0" presId="urn:microsoft.com/office/officeart/2018/2/layout/IconCircleList"/>
    <dgm:cxn modelId="{09CFC6DE-3630-4D8C-A592-E02ECAA04BD5}" type="presParOf" srcId="{C1C227B4-1D33-48CA-A0B6-730B05C40FB0}" destId="{E1CDEBD2-9D9E-46DA-9E86-5324B78BF87B}" srcOrd="8" destOrd="0" presId="urn:microsoft.com/office/officeart/2018/2/layout/IconCircleList"/>
    <dgm:cxn modelId="{EBBC6F5D-C030-46B0-A896-73CF6A6B98A7}" type="presParOf" srcId="{E1CDEBD2-9D9E-46DA-9E86-5324B78BF87B}" destId="{2057871B-0BDF-4B1D-AC3E-F1A675CADB00}" srcOrd="0" destOrd="0" presId="urn:microsoft.com/office/officeart/2018/2/layout/IconCircleList"/>
    <dgm:cxn modelId="{84AA4757-A09E-40F5-962A-636506729E76}" type="presParOf" srcId="{E1CDEBD2-9D9E-46DA-9E86-5324B78BF87B}" destId="{63F7D06D-D0D0-401D-8A04-2F8CAB92F0F9}" srcOrd="1" destOrd="0" presId="urn:microsoft.com/office/officeart/2018/2/layout/IconCircleList"/>
    <dgm:cxn modelId="{150EC56E-EC87-4F8F-971C-43C48DDC4BE8}" type="presParOf" srcId="{E1CDEBD2-9D9E-46DA-9E86-5324B78BF87B}" destId="{E28F0328-D519-4335-9453-EBAF81B2E90F}" srcOrd="2" destOrd="0" presId="urn:microsoft.com/office/officeart/2018/2/layout/IconCircleList"/>
    <dgm:cxn modelId="{1EAD4981-A1EF-4CB3-AE91-C4C605ABC9CE}" type="presParOf" srcId="{E1CDEBD2-9D9E-46DA-9E86-5324B78BF87B}" destId="{7EEFA910-73DA-4981-BC0F-44783845CD3C}" srcOrd="3" destOrd="0" presId="urn:microsoft.com/office/officeart/2018/2/layout/IconCircleList"/>
    <dgm:cxn modelId="{1956DC2A-3111-4A8A-8A31-396522B16C91}" type="presParOf" srcId="{C1C227B4-1D33-48CA-A0B6-730B05C40FB0}" destId="{6ACAB905-1DD0-4F92-8576-D26B1319715B}" srcOrd="9" destOrd="0" presId="urn:microsoft.com/office/officeart/2018/2/layout/IconCircleList"/>
    <dgm:cxn modelId="{879550CF-BDDD-445E-84E6-9687E7A250B0}" type="presParOf" srcId="{C1C227B4-1D33-48CA-A0B6-730B05C40FB0}" destId="{ED69D378-935A-4E54-A87C-EAD30863FDAF}" srcOrd="10" destOrd="0" presId="urn:microsoft.com/office/officeart/2018/2/layout/IconCircleList"/>
    <dgm:cxn modelId="{EB748836-1AE1-45E1-97C3-FA4B3BEEA43C}" type="presParOf" srcId="{ED69D378-935A-4E54-A87C-EAD30863FDAF}" destId="{39DAA16E-F966-49FE-ADEB-33ED895F6A0F}" srcOrd="0" destOrd="0" presId="urn:microsoft.com/office/officeart/2018/2/layout/IconCircleList"/>
    <dgm:cxn modelId="{3467F0A6-F4CE-410F-AF08-F064369FDB60}" type="presParOf" srcId="{ED69D378-935A-4E54-A87C-EAD30863FDAF}" destId="{B30B2596-18FB-4293-BCEC-CC16E65C2EE3}" srcOrd="1" destOrd="0" presId="urn:microsoft.com/office/officeart/2018/2/layout/IconCircleList"/>
    <dgm:cxn modelId="{688FF8A0-538D-4099-BC63-1543E8630F46}" type="presParOf" srcId="{ED69D378-935A-4E54-A87C-EAD30863FDAF}" destId="{A879EA88-A4B4-4F1A-A48E-4C9A4EE312B7}" srcOrd="2" destOrd="0" presId="urn:microsoft.com/office/officeart/2018/2/layout/IconCircleList"/>
    <dgm:cxn modelId="{7A63ACA6-ADD9-4A6F-87B0-D9702D1B6AC0}" type="presParOf" srcId="{ED69D378-935A-4E54-A87C-EAD30863FDAF}" destId="{8D4098FB-DE2E-405B-961F-8FF052A21D0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F6E09C-DD58-4D04-98A1-80192F7C9F7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D8B75DE-B599-498F-883B-B3FBB2BF8F87}">
      <dgm:prSet/>
      <dgm:spPr/>
      <dgm:t>
        <a:bodyPr/>
        <a:lstStyle/>
        <a:p>
          <a:r>
            <a:rPr lang="en-US"/>
            <a:t>2 hours of PE each week</a:t>
          </a:r>
        </a:p>
      </dgm:t>
    </dgm:pt>
    <dgm:pt modelId="{61730CD7-DE8C-4F38-9374-3DFCAF165BAD}" type="parTrans" cxnId="{24365A86-8B08-4CE5-8AE7-7EFA299E3939}">
      <dgm:prSet/>
      <dgm:spPr/>
      <dgm:t>
        <a:bodyPr/>
        <a:lstStyle/>
        <a:p>
          <a:endParaRPr lang="en-US"/>
        </a:p>
      </dgm:t>
    </dgm:pt>
    <dgm:pt modelId="{572FF003-5D74-496D-8DE3-0666362B9E04}" type="sibTrans" cxnId="{24365A86-8B08-4CE5-8AE7-7EFA299E3939}">
      <dgm:prSet/>
      <dgm:spPr/>
      <dgm:t>
        <a:bodyPr/>
        <a:lstStyle/>
        <a:p>
          <a:endParaRPr lang="en-US"/>
        </a:p>
      </dgm:t>
    </dgm:pt>
    <dgm:pt modelId="{D775CA2D-965F-4227-9FDD-6D4FE84DD87D}">
      <dgm:prSet/>
      <dgm:spPr/>
      <dgm:t>
        <a:bodyPr/>
        <a:lstStyle/>
        <a:p>
          <a:r>
            <a:rPr lang="en-US"/>
            <a:t>1 lesson led by class teacher</a:t>
          </a:r>
        </a:p>
      </dgm:t>
    </dgm:pt>
    <dgm:pt modelId="{A9B88B57-648A-453E-AA2D-4F070C761B40}" type="parTrans" cxnId="{AED83F44-EF43-43EC-B068-9EF777DF4DF3}">
      <dgm:prSet/>
      <dgm:spPr/>
      <dgm:t>
        <a:bodyPr/>
        <a:lstStyle/>
        <a:p>
          <a:endParaRPr lang="en-US"/>
        </a:p>
      </dgm:t>
    </dgm:pt>
    <dgm:pt modelId="{261E8BB1-5E30-416A-85AF-BCCDCEC8DD7E}" type="sibTrans" cxnId="{AED83F44-EF43-43EC-B068-9EF777DF4DF3}">
      <dgm:prSet/>
      <dgm:spPr/>
      <dgm:t>
        <a:bodyPr/>
        <a:lstStyle/>
        <a:p>
          <a:endParaRPr lang="en-US"/>
        </a:p>
      </dgm:t>
    </dgm:pt>
    <dgm:pt modelId="{CF612988-CEC2-4A9A-8FD4-06C4DADC05BB}">
      <dgm:prSet/>
      <dgm:spPr/>
      <dgm:t>
        <a:bodyPr/>
        <a:lstStyle/>
        <a:p>
          <a:r>
            <a:rPr lang="en-US"/>
            <a:t>1 lesson on Wednesday led by Mr Jones</a:t>
          </a:r>
        </a:p>
      </dgm:t>
    </dgm:pt>
    <dgm:pt modelId="{72744C24-FDF3-4853-87C9-848D8DC516BA}" type="parTrans" cxnId="{5D39629C-3AE9-4924-83A4-AB3D2729FAD0}">
      <dgm:prSet/>
      <dgm:spPr/>
      <dgm:t>
        <a:bodyPr/>
        <a:lstStyle/>
        <a:p>
          <a:endParaRPr lang="en-US"/>
        </a:p>
      </dgm:t>
    </dgm:pt>
    <dgm:pt modelId="{FA916548-621A-4812-B535-D40995DFF20D}" type="sibTrans" cxnId="{5D39629C-3AE9-4924-83A4-AB3D2729FAD0}">
      <dgm:prSet/>
      <dgm:spPr/>
      <dgm:t>
        <a:bodyPr/>
        <a:lstStyle/>
        <a:p>
          <a:endParaRPr lang="en-US"/>
        </a:p>
      </dgm:t>
    </dgm:pt>
    <dgm:pt modelId="{BACE4709-AF7C-46E5-BED3-B49D768DD821}">
      <dgm:prSet/>
      <dgm:spPr/>
      <dgm:t>
        <a:bodyPr/>
        <a:lstStyle/>
        <a:p>
          <a:r>
            <a:rPr lang="en-US"/>
            <a:t>Long hair should be tied back for PE and any jewellery and watches removed.</a:t>
          </a:r>
        </a:p>
      </dgm:t>
    </dgm:pt>
    <dgm:pt modelId="{2670FA2C-9195-49D8-AD87-C594D2DEA8C3}" type="parTrans" cxnId="{7507E661-6CAB-44FE-903F-E60139E67A46}">
      <dgm:prSet/>
      <dgm:spPr/>
      <dgm:t>
        <a:bodyPr/>
        <a:lstStyle/>
        <a:p>
          <a:endParaRPr lang="en-US"/>
        </a:p>
      </dgm:t>
    </dgm:pt>
    <dgm:pt modelId="{E6FABF89-F336-4330-8DF5-3CBD7F5B69EF}" type="sibTrans" cxnId="{7507E661-6CAB-44FE-903F-E60139E67A46}">
      <dgm:prSet/>
      <dgm:spPr/>
      <dgm:t>
        <a:bodyPr/>
        <a:lstStyle/>
        <a:p>
          <a:endParaRPr lang="en-US"/>
        </a:p>
      </dgm:t>
    </dgm:pt>
    <dgm:pt modelId="{5822170A-80E7-4069-9446-E94739C49727}">
      <dgm:prSet/>
      <dgm:spPr/>
      <dgm:t>
        <a:bodyPr/>
        <a:lstStyle/>
        <a:p>
          <a:r>
            <a:rPr lang="en-US"/>
            <a:t>Movement breaks throughout the day at discretion of class teacher e.g. Daily Mile</a:t>
          </a:r>
        </a:p>
      </dgm:t>
    </dgm:pt>
    <dgm:pt modelId="{20134982-4F76-4B97-8F53-142B51BDB76A}" type="parTrans" cxnId="{C2241A71-5F2E-4437-AE7F-9E6804596C6E}">
      <dgm:prSet/>
      <dgm:spPr/>
      <dgm:t>
        <a:bodyPr/>
        <a:lstStyle/>
        <a:p>
          <a:endParaRPr lang="en-US"/>
        </a:p>
      </dgm:t>
    </dgm:pt>
    <dgm:pt modelId="{880B5119-3607-4815-BAAF-C2010607B68C}" type="sibTrans" cxnId="{C2241A71-5F2E-4437-AE7F-9E6804596C6E}">
      <dgm:prSet/>
      <dgm:spPr/>
      <dgm:t>
        <a:bodyPr/>
        <a:lstStyle/>
        <a:p>
          <a:endParaRPr lang="en-US"/>
        </a:p>
      </dgm:t>
    </dgm:pt>
    <dgm:pt modelId="{08E3061C-F3D1-45AE-8EC2-2BD4E93B6E3B}" type="pres">
      <dgm:prSet presAssocID="{04F6E09C-DD58-4D04-98A1-80192F7C9F7B}" presName="root" presStyleCnt="0">
        <dgm:presLayoutVars>
          <dgm:dir/>
          <dgm:resizeHandles val="exact"/>
        </dgm:presLayoutVars>
      </dgm:prSet>
      <dgm:spPr/>
    </dgm:pt>
    <dgm:pt modelId="{52799144-5044-454E-BD2E-418FA70A0339}" type="pres">
      <dgm:prSet presAssocID="{9D8B75DE-B599-498F-883B-B3FBB2BF8F87}" presName="compNode" presStyleCnt="0"/>
      <dgm:spPr/>
    </dgm:pt>
    <dgm:pt modelId="{C2916717-F0B9-4E84-B9B5-36993E462661}" type="pres">
      <dgm:prSet presAssocID="{9D8B75DE-B599-498F-883B-B3FBB2BF8F87}" presName="bgRect" presStyleLbl="bgShp" presStyleIdx="0" presStyleCnt="5"/>
      <dgm:spPr/>
    </dgm:pt>
    <dgm:pt modelId="{CDF680C5-FE21-4D6B-88C4-8CE6C75BCDCD}" type="pres">
      <dgm:prSet presAssocID="{9D8B75DE-B599-498F-883B-B3FBB2BF8F8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022D37A6-03BA-4FFB-AFB2-508E5EE38A82}" type="pres">
      <dgm:prSet presAssocID="{9D8B75DE-B599-498F-883B-B3FBB2BF8F87}" presName="spaceRect" presStyleCnt="0"/>
      <dgm:spPr/>
    </dgm:pt>
    <dgm:pt modelId="{7295C3D2-8A45-401F-B003-8B12E4F0A356}" type="pres">
      <dgm:prSet presAssocID="{9D8B75DE-B599-498F-883B-B3FBB2BF8F87}" presName="parTx" presStyleLbl="revTx" presStyleIdx="0" presStyleCnt="5">
        <dgm:presLayoutVars>
          <dgm:chMax val="0"/>
          <dgm:chPref val="0"/>
        </dgm:presLayoutVars>
      </dgm:prSet>
      <dgm:spPr/>
    </dgm:pt>
    <dgm:pt modelId="{5B526F34-1327-43DC-BEFC-EDFF2622D4C9}" type="pres">
      <dgm:prSet presAssocID="{572FF003-5D74-496D-8DE3-0666362B9E04}" presName="sibTrans" presStyleCnt="0"/>
      <dgm:spPr/>
    </dgm:pt>
    <dgm:pt modelId="{6C766D3C-ACB0-401B-81E4-81CE9CD7D4D3}" type="pres">
      <dgm:prSet presAssocID="{D775CA2D-965F-4227-9FDD-6D4FE84DD87D}" presName="compNode" presStyleCnt="0"/>
      <dgm:spPr/>
    </dgm:pt>
    <dgm:pt modelId="{C0B87746-5C0A-47AB-AEB7-8C4D1650571B}" type="pres">
      <dgm:prSet presAssocID="{D775CA2D-965F-4227-9FDD-6D4FE84DD87D}" presName="bgRect" presStyleLbl="bgShp" presStyleIdx="1" presStyleCnt="5"/>
      <dgm:spPr/>
    </dgm:pt>
    <dgm:pt modelId="{023DDB30-765C-4330-B752-D23D0DF4FE25}" type="pres">
      <dgm:prSet presAssocID="{D775CA2D-965F-4227-9FDD-6D4FE84DD87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04C90D9-88FC-4A83-BAF2-3236266B064D}" type="pres">
      <dgm:prSet presAssocID="{D775CA2D-965F-4227-9FDD-6D4FE84DD87D}" presName="spaceRect" presStyleCnt="0"/>
      <dgm:spPr/>
    </dgm:pt>
    <dgm:pt modelId="{6DE14472-C531-4E04-8D89-98561041D11D}" type="pres">
      <dgm:prSet presAssocID="{D775CA2D-965F-4227-9FDD-6D4FE84DD87D}" presName="parTx" presStyleLbl="revTx" presStyleIdx="1" presStyleCnt="5">
        <dgm:presLayoutVars>
          <dgm:chMax val="0"/>
          <dgm:chPref val="0"/>
        </dgm:presLayoutVars>
      </dgm:prSet>
      <dgm:spPr/>
    </dgm:pt>
    <dgm:pt modelId="{B5C1B071-1A0A-4D84-AAC3-B084951FD661}" type="pres">
      <dgm:prSet presAssocID="{261E8BB1-5E30-416A-85AF-BCCDCEC8DD7E}" presName="sibTrans" presStyleCnt="0"/>
      <dgm:spPr/>
    </dgm:pt>
    <dgm:pt modelId="{EBE7C39B-79D6-4525-88C7-C5BB372075CE}" type="pres">
      <dgm:prSet presAssocID="{CF612988-CEC2-4A9A-8FD4-06C4DADC05BB}" presName="compNode" presStyleCnt="0"/>
      <dgm:spPr/>
    </dgm:pt>
    <dgm:pt modelId="{062D2A26-F8B6-4812-BA77-3C0C8C9366F6}" type="pres">
      <dgm:prSet presAssocID="{CF612988-CEC2-4A9A-8FD4-06C4DADC05BB}" presName="bgRect" presStyleLbl="bgShp" presStyleIdx="2" presStyleCnt="5"/>
      <dgm:spPr/>
    </dgm:pt>
    <dgm:pt modelId="{CB19B82B-E7D3-4FFD-9429-44E344F03F1D}" type="pres">
      <dgm:prSet presAssocID="{CF612988-CEC2-4A9A-8FD4-06C4DADC05B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08CEC03-B0F2-42E9-AE10-4787D374E55D}" type="pres">
      <dgm:prSet presAssocID="{CF612988-CEC2-4A9A-8FD4-06C4DADC05BB}" presName="spaceRect" presStyleCnt="0"/>
      <dgm:spPr/>
    </dgm:pt>
    <dgm:pt modelId="{6EA3933B-2825-48FC-94E5-25F846FFED87}" type="pres">
      <dgm:prSet presAssocID="{CF612988-CEC2-4A9A-8FD4-06C4DADC05BB}" presName="parTx" presStyleLbl="revTx" presStyleIdx="2" presStyleCnt="5">
        <dgm:presLayoutVars>
          <dgm:chMax val="0"/>
          <dgm:chPref val="0"/>
        </dgm:presLayoutVars>
      </dgm:prSet>
      <dgm:spPr/>
    </dgm:pt>
    <dgm:pt modelId="{4326CEEB-BAE1-4B8F-9152-71857994E62D}" type="pres">
      <dgm:prSet presAssocID="{FA916548-621A-4812-B535-D40995DFF20D}" presName="sibTrans" presStyleCnt="0"/>
      <dgm:spPr/>
    </dgm:pt>
    <dgm:pt modelId="{5C59E9B5-ABC6-4F96-8E38-512EB5099559}" type="pres">
      <dgm:prSet presAssocID="{BACE4709-AF7C-46E5-BED3-B49D768DD821}" presName="compNode" presStyleCnt="0"/>
      <dgm:spPr/>
    </dgm:pt>
    <dgm:pt modelId="{6E39079D-259D-4F9E-ADFA-6A7BBBAA51A2}" type="pres">
      <dgm:prSet presAssocID="{BACE4709-AF7C-46E5-BED3-B49D768DD821}" presName="bgRect" presStyleLbl="bgShp" presStyleIdx="3" presStyleCnt="5"/>
      <dgm:spPr/>
    </dgm:pt>
    <dgm:pt modelId="{0D640B9C-E7E7-4E8E-A16E-F3DB2D2EF369}" type="pres">
      <dgm:prSet presAssocID="{BACE4709-AF7C-46E5-BED3-B49D768DD82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irt"/>
        </a:ext>
      </dgm:extLst>
    </dgm:pt>
    <dgm:pt modelId="{FDDD18B9-E5D7-4D2B-A362-715FC08AE554}" type="pres">
      <dgm:prSet presAssocID="{BACE4709-AF7C-46E5-BED3-B49D768DD821}" presName="spaceRect" presStyleCnt="0"/>
      <dgm:spPr/>
    </dgm:pt>
    <dgm:pt modelId="{6E6ACAB8-278B-4F52-B63C-B926EAA2B2C7}" type="pres">
      <dgm:prSet presAssocID="{BACE4709-AF7C-46E5-BED3-B49D768DD821}" presName="parTx" presStyleLbl="revTx" presStyleIdx="3" presStyleCnt="5">
        <dgm:presLayoutVars>
          <dgm:chMax val="0"/>
          <dgm:chPref val="0"/>
        </dgm:presLayoutVars>
      </dgm:prSet>
      <dgm:spPr/>
    </dgm:pt>
    <dgm:pt modelId="{6B28FD92-6D89-4A58-9F28-D42B4EE9BDE1}" type="pres">
      <dgm:prSet presAssocID="{E6FABF89-F336-4330-8DF5-3CBD7F5B69EF}" presName="sibTrans" presStyleCnt="0"/>
      <dgm:spPr/>
    </dgm:pt>
    <dgm:pt modelId="{5762757E-65A2-4A40-B5B9-38360B229FF4}" type="pres">
      <dgm:prSet presAssocID="{5822170A-80E7-4069-9446-E94739C49727}" presName="compNode" presStyleCnt="0"/>
      <dgm:spPr/>
    </dgm:pt>
    <dgm:pt modelId="{C69ABCCD-4410-4DFB-A4EA-7943AF6BAB4F}" type="pres">
      <dgm:prSet presAssocID="{5822170A-80E7-4069-9446-E94739C49727}" presName="bgRect" presStyleLbl="bgShp" presStyleIdx="4" presStyleCnt="5"/>
      <dgm:spPr/>
    </dgm:pt>
    <dgm:pt modelId="{EA9A109A-A3CC-41AA-BF66-1A09C87B647B}" type="pres">
      <dgm:prSet presAssocID="{5822170A-80E7-4069-9446-E94739C4972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lk"/>
        </a:ext>
      </dgm:extLst>
    </dgm:pt>
    <dgm:pt modelId="{EA94BE78-311D-4DD8-B40E-94FD682AD574}" type="pres">
      <dgm:prSet presAssocID="{5822170A-80E7-4069-9446-E94739C49727}" presName="spaceRect" presStyleCnt="0"/>
      <dgm:spPr/>
    </dgm:pt>
    <dgm:pt modelId="{580725A3-B738-42FE-AC69-A60D1A020A4A}" type="pres">
      <dgm:prSet presAssocID="{5822170A-80E7-4069-9446-E94739C4972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7A3AB27-C33D-4791-BAAA-3180E1DD7E55}" type="presOf" srcId="{5822170A-80E7-4069-9446-E94739C49727}" destId="{580725A3-B738-42FE-AC69-A60D1A020A4A}" srcOrd="0" destOrd="0" presId="urn:microsoft.com/office/officeart/2018/2/layout/IconVerticalSolidList"/>
    <dgm:cxn modelId="{49CBB82D-6AAE-4F3E-B723-65DB6F7639BD}" type="presOf" srcId="{CF612988-CEC2-4A9A-8FD4-06C4DADC05BB}" destId="{6EA3933B-2825-48FC-94E5-25F846FFED87}" srcOrd="0" destOrd="0" presId="urn:microsoft.com/office/officeart/2018/2/layout/IconVerticalSolidList"/>
    <dgm:cxn modelId="{2904433D-AF99-42F5-A842-461A2F7BC071}" type="presOf" srcId="{9D8B75DE-B599-498F-883B-B3FBB2BF8F87}" destId="{7295C3D2-8A45-401F-B003-8B12E4F0A356}" srcOrd="0" destOrd="0" presId="urn:microsoft.com/office/officeart/2018/2/layout/IconVerticalSolidList"/>
    <dgm:cxn modelId="{7507E661-6CAB-44FE-903F-E60139E67A46}" srcId="{04F6E09C-DD58-4D04-98A1-80192F7C9F7B}" destId="{BACE4709-AF7C-46E5-BED3-B49D768DD821}" srcOrd="3" destOrd="0" parTransId="{2670FA2C-9195-49D8-AD87-C594D2DEA8C3}" sibTransId="{E6FABF89-F336-4330-8DF5-3CBD7F5B69EF}"/>
    <dgm:cxn modelId="{AED83F44-EF43-43EC-B068-9EF777DF4DF3}" srcId="{04F6E09C-DD58-4D04-98A1-80192F7C9F7B}" destId="{D775CA2D-965F-4227-9FDD-6D4FE84DD87D}" srcOrd="1" destOrd="0" parTransId="{A9B88B57-648A-453E-AA2D-4F070C761B40}" sibTransId="{261E8BB1-5E30-416A-85AF-BCCDCEC8DD7E}"/>
    <dgm:cxn modelId="{C2241A71-5F2E-4437-AE7F-9E6804596C6E}" srcId="{04F6E09C-DD58-4D04-98A1-80192F7C9F7B}" destId="{5822170A-80E7-4069-9446-E94739C49727}" srcOrd="4" destOrd="0" parTransId="{20134982-4F76-4B97-8F53-142B51BDB76A}" sibTransId="{880B5119-3607-4815-BAAF-C2010607B68C}"/>
    <dgm:cxn modelId="{24365A86-8B08-4CE5-8AE7-7EFA299E3939}" srcId="{04F6E09C-DD58-4D04-98A1-80192F7C9F7B}" destId="{9D8B75DE-B599-498F-883B-B3FBB2BF8F87}" srcOrd="0" destOrd="0" parTransId="{61730CD7-DE8C-4F38-9374-3DFCAF165BAD}" sibTransId="{572FF003-5D74-496D-8DE3-0666362B9E04}"/>
    <dgm:cxn modelId="{5D39629C-3AE9-4924-83A4-AB3D2729FAD0}" srcId="{04F6E09C-DD58-4D04-98A1-80192F7C9F7B}" destId="{CF612988-CEC2-4A9A-8FD4-06C4DADC05BB}" srcOrd="2" destOrd="0" parTransId="{72744C24-FDF3-4853-87C9-848D8DC516BA}" sibTransId="{FA916548-621A-4812-B535-D40995DFF20D}"/>
    <dgm:cxn modelId="{046CA8A5-0952-4B46-8F94-0C5507FEAA57}" type="presOf" srcId="{04F6E09C-DD58-4D04-98A1-80192F7C9F7B}" destId="{08E3061C-F3D1-45AE-8EC2-2BD4E93B6E3B}" srcOrd="0" destOrd="0" presId="urn:microsoft.com/office/officeart/2018/2/layout/IconVerticalSolidList"/>
    <dgm:cxn modelId="{75C00DD2-0999-47A9-9794-C3CD94F92750}" type="presOf" srcId="{D775CA2D-965F-4227-9FDD-6D4FE84DD87D}" destId="{6DE14472-C531-4E04-8D89-98561041D11D}" srcOrd="0" destOrd="0" presId="urn:microsoft.com/office/officeart/2018/2/layout/IconVerticalSolidList"/>
    <dgm:cxn modelId="{B265C6F5-7ECE-4E21-A2A0-3197AE429F85}" type="presOf" srcId="{BACE4709-AF7C-46E5-BED3-B49D768DD821}" destId="{6E6ACAB8-278B-4F52-B63C-B926EAA2B2C7}" srcOrd="0" destOrd="0" presId="urn:microsoft.com/office/officeart/2018/2/layout/IconVerticalSolidList"/>
    <dgm:cxn modelId="{54486E44-4788-4FA4-BDA3-BE402F59F573}" type="presParOf" srcId="{08E3061C-F3D1-45AE-8EC2-2BD4E93B6E3B}" destId="{52799144-5044-454E-BD2E-418FA70A0339}" srcOrd="0" destOrd="0" presId="urn:microsoft.com/office/officeart/2018/2/layout/IconVerticalSolidList"/>
    <dgm:cxn modelId="{5617462D-0260-4D90-90C3-B4E03F0EADD2}" type="presParOf" srcId="{52799144-5044-454E-BD2E-418FA70A0339}" destId="{C2916717-F0B9-4E84-B9B5-36993E462661}" srcOrd="0" destOrd="0" presId="urn:microsoft.com/office/officeart/2018/2/layout/IconVerticalSolidList"/>
    <dgm:cxn modelId="{5D77CBE8-236E-4C02-8F41-CC9C287856F5}" type="presParOf" srcId="{52799144-5044-454E-BD2E-418FA70A0339}" destId="{CDF680C5-FE21-4D6B-88C4-8CE6C75BCDCD}" srcOrd="1" destOrd="0" presId="urn:microsoft.com/office/officeart/2018/2/layout/IconVerticalSolidList"/>
    <dgm:cxn modelId="{879D36EA-AA13-41CD-9C8C-EF94FE02EAB4}" type="presParOf" srcId="{52799144-5044-454E-BD2E-418FA70A0339}" destId="{022D37A6-03BA-4FFB-AFB2-508E5EE38A82}" srcOrd="2" destOrd="0" presId="urn:microsoft.com/office/officeart/2018/2/layout/IconVerticalSolidList"/>
    <dgm:cxn modelId="{218CB875-4FEB-45AB-AAA9-1FEFFEA752FD}" type="presParOf" srcId="{52799144-5044-454E-BD2E-418FA70A0339}" destId="{7295C3D2-8A45-401F-B003-8B12E4F0A356}" srcOrd="3" destOrd="0" presId="urn:microsoft.com/office/officeart/2018/2/layout/IconVerticalSolidList"/>
    <dgm:cxn modelId="{C358FBD3-A363-4A22-8097-23E387FEBE6E}" type="presParOf" srcId="{08E3061C-F3D1-45AE-8EC2-2BD4E93B6E3B}" destId="{5B526F34-1327-43DC-BEFC-EDFF2622D4C9}" srcOrd="1" destOrd="0" presId="urn:microsoft.com/office/officeart/2018/2/layout/IconVerticalSolidList"/>
    <dgm:cxn modelId="{FC619526-6A37-4B61-BA28-B259D2A9AB45}" type="presParOf" srcId="{08E3061C-F3D1-45AE-8EC2-2BD4E93B6E3B}" destId="{6C766D3C-ACB0-401B-81E4-81CE9CD7D4D3}" srcOrd="2" destOrd="0" presId="urn:microsoft.com/office/officeart/2018/2/layout/IconVerticalSolidList"/>
    <dgm:cxn modelId="{CB294441-7C8E-4829-A19B-0EE9A15BB9A9}" type="presParOf" srcId="{6C766D3C-ACB0-401B-81E4-81CE9CD7D4D3}" destId="{C0B87746-5C0A-47AB-AEB7-8C4D1650571B}" srcOrd="0" destOrd="0" presId="urn:microsoft.com/office/officeart/2018/2/layout/IconVerticalSolidList"/>
    <dgm:cxn modelId="{C41D5B9F-A36E-4535-A4DE-3C0D2109AB60}" type="presParOf" srcId="{6C766D3C-ACB0-401B-81E4-81CE9CD7D4D3}" destId="{023DDB30-765C-4330-B752-D23D0DF4FE25}" srcOrd="1" destOrd="0" presId="urn:microsoft.com/office/officeart/2018/2/layout/IconVerticalSolidList"/>
    <dgm:cxn modelId="{3DC8BF52-55E4-4EB2-A5E3-EB618D132206}" type="presParOf" srcId="{6C766D3C-ACB0-401B-81E4-81CE9CD7D4D3}" destId="{E04C90D9-88FC-4A83-BAF2-3236266B064D}" srcOrd="2" destOrd="0" presId="urn:microsoft.com/office/officeart/2018/2/layout/IconVerticalSolidList"/>
    <dgm:cxn modelId="{CEE1D01D-D7D8-4B3A-994B-4E1FFFE5038D}" type="presParOf" srcId="{6C766D3C-ACB0-401B-81E4-81CE9CD7D4D3}" destId="{6DE14472-C531-4E04-8D89-98561041D11D}" srcOrd="3" destOrd="0" presId="urn:microsoft.com/office/officeart/2018/2/layout/IconVerticalSolidList"/>
    <dgm:cxn modelId="{0F01D930-C7DA-4913-8820-9908CF1E4783}" type="presParOf" srcId="{08E3061C-F3D1-45AE-8EC2-2BD4E93B6E3B}" destId="{B5C1B071-1A0A-4D84-AAC3-B084951FD661}" srcOrd="3" destOrd="0" presId="urn:microsoft.com/office/officeart/2018/2/layout/IconVerticalSolidList"/>
    <dgm:cxn modelId="{257F86DA-DA96-4CDA-8409-9ADE6FD71016}" type="presParOf" srcId="{08E3061C-F3D1-45AE-8EC2-2BD4E93B6E3B}" destId="{EBE7C39B-79D6-4525-88C7-C5BB372075CE}" srcOrd="4" destOrd="0" presId="urn:microsoft.com/office/officeart/2018/2/layout/IconVerticalSolidList"/>
    <dgm:cxn modelId="{21E3B6D7-D5AE-4C5F-A286-EBD471CF8958}" type="presParOf" srcId="{EBE7C39B-79D6-4525-88C7-C5BB372075CE}" destId="{062D2A26-F8B6-4812-BA77-3C0C8C9366F6}" srcOrd="0" destOrd="0" presId="urn:microsoft.com/office/officeart/2018/2/layout/IconVerticalSolidList"/>
    <dgm:cxn modelId="{DE4EDA3D-B091-438D-A84C-440680987042}" type="presParOf" srcId="{EBE7C39B-79D6-4525-88C7-C5BB372075CE}" destId="{CB19B82B-E7D3-4FFD-9429-44E344F03F1D}" srcOrd="1" destOrd="0" presId="urn:microsoft.com/office/officeart/2018/2/layout/IconVerticalSolidList"/>
    <dgm:cxn modelId="{2C6BCDAD-180C-47AE-98DA-3A85C27D7E41}" type="presParOf" srcId="{EBE7C39B-79D6-4525-88C7-C5BB372075CE}" destId="{008CEC03-B0F2-42E9-AE10-4787D374E55D}" srcOrd="2" destOrd="0" presId="urn:microsoft.com/office/officeart/2018/2/layout/IconVerticalSolidList"/>
    <dgm:cxn modelId="{E14E52C9-1CC9-4782-95C8-A282D53F7A3E}" type="presParOf" srcId="{EBE7C39B-79D6-4525-88C7-C5BB372075CE}" destId="{6EA3933B-2825-48FC-94E5-25F846FFED87}" srcOrd="3" destOrd="0" presId="urn:microsoft.com/office/officeart/2018/2/layout/IconVerticalSolidList"/>
    <dgm:cxn modelId="{6890F0FB-C1BD-4240-B8F7-9EFA8AAB2755}" type="presParOf" srcId="{08E3061C-F3D1-45AE-8EC2-2BD4E93B6E3B}" destId="{4326CEEB-BAE1-4B8F-9152-71857994E62D}" srcOrd="5" destOrd="0" presId="urn:microsoft.com/office/officeart/2018/2/layout/IconVerticalSolidList"/>
    <dgm:cxn modelId="{874C4D59-B5C9-4AD2-9788-7880D7A8E92A}" type="presParOf" srcId="{08E3061C-F3D1-45AE-8EC2-2BD4E93B6E3B}" destId="{5C59E9B5-ABC6-4F96-8E38-512EB5099559}" srcOrd="6" destOrd="0" presId="urn:microsoft.com/office/officeart/2018/2/layout/IconVerticalSolidList"/>
    <dgm:cxn modelId="{E4C0A2AC-B58B-49C3-A961-90A9BC9B68EA}" type="presParOf" srcId="{5C59E9B5-ABC6-4F96-8E38-512EB5099559}" destId="{6E39079D-259D-4F9E-ADFA-6A7BBBAA51A2}" srcOrd="0" destOrd="0" presId="urn:microsoft.com/office/officeart/2018/2/layout/IconVerticalSolidList"/>
    <dgm:cxn modelId="{4355AC2D-39D0-4C4D-9C65-B93A27E8FBE5}" type="presParOf" srcId="{5C59E9B5-ABC6-4F96-8E38-512EB5099559}" destId="{0D640B9C-E7E7-4E8E-A16E-F3DB2D2EF369}" srcOrd="1" destOrd="0" presId="urn:microsoft.com/office/officeart/2018/2/layout/IconVerticalSolidList"/>
    <dgm:cxn modelId="{B1945114-7081-4FF8-B01E-F29C7D224303}" type="presParOf" srcId="{5C59E9B5-ABC6-4F96-8E38-512EB5099559}" destId="{FDDD18B9-E5D7-4D2B-A362-715FC08AE554}" srcOrd="2" destOrd="0" presId="urn:microsoft.com/office/officeart/2018/2/layout/IconVerticalSolidList"/>
    <dgm:cxn modelId="{7CD043C6-0984-431E-A1BA-607BEE6DA08E}" type="presParOf" srcId="{5C59E9B5-ABC6-4F96-8E38-512EB5099559}" destId="{6E6ACAB8-278B-4F52-B63C-B926EAA2B2C7}" srcOrd="3" destOrd="0" presId="urn:microsoft.com/office/officeart/2018/2/layout/IconVerticalSolidList"/>
    <dgm:cxn modelId="{3AD02CE0-A525-4349-9667-4296F5700F91}" type="presParOf" srcId="{08E3061C-F3D1-45AE-8EC2-2BD4E93B6E3B}" destId="{6B28FD92-6D89-4A58-9F28-D42B4EE9BDE1}" srcOrd="7" destOrd="0" presId="urn:microsoft.com/office/officeart/2018/2/layout/IconVerticalSolidList"/>
    <dgm:cxn modelId="{D4734F25-47AF-4EF4-8E05-FE294D1A0FB4}" type="presParOf" srcId="{08E3061C-F3D1-45AE-8EC2-2BD4E93B6E3B}" destId="{5762757E-65A2-4A40-B5B9-38360B229FF4}" srcOrd="8" destOrd="0" presId="urn:microsoft.com/office/officeart/2018/2/layout/IconVerticalSolidList"/>
    <dgm:cxn modelId="{ACBDA00E-F089-4303-9D1E-0F53A78E7D15}" type="presParOf" srcId="{5762757E-65A2-4A40-B5B9-38360B229FF4}" destId="{C69ABCCD-4410-4DFB-A4EA-7943AF6BAB4F}" srcOrd="0" destOrd="0" presId="urn:microsoft.com/office/officeart/2018/2/layout/IconVerticalSolidList"/>
    <dgm:cxn modelId="{C6699957-F0A6-4802-B77B-E6FAD3AA3036}" type="presParOf" srcId="{5762757E-65A2-4A40-B5B9-38360B229FF4}" destId="{EA9A109A-A3CC-41AA-BF66-1A09C87B647B}" srcOrd="1" destOrd="0" presId="urn:microsoft.com/office/officeart/2018/2/layout/IconVerticalSolidList"/>
    <dgm:cxn modelId="{31FC8D93-F3BA-4114-899C-F05A6233FCA9}" type="presParOf" srcId="{5762757E-65A2-4A40-B5B9-38360B229FF4}" destId="{EA94BE78-311D-4DD8-B40E-94FD682AD574}" srcOrd="2" destOrd="0" presId="urn:microsoft.com/office/officeart/2018/2/layout/IconVerticalSolidList"/>
    <dgm:cxn modelId="{0CCAF076-4985-4803-967D-589C5575901B}" type="presParOf" srcId="{5762757E-65A2-4A40-B5B9-38360B229FF4}" destId="{580725A3-B738-42FE-AC69-A60D1A020A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5CC6C7-09B3-4F9D-94D2-3D37EF5A86A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4A53A4-B8FA-4E23-9E83-FEC25275B69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Reading</a:t>
          </a:r>
        </a:p>
      </dgm:t>
    </dgm:pt>
    <dgm:pt modelId="{6AB5B88F-654A-47C4-8F92-C907A637C6F8}" type="parTrans" cxnId="{9AA893F4-6FFE-4168-AE5B-E2153FA3DCBC}">
      <dgm:prSet/>
      <dgm:spPr/>
      <dgm:t>
        <a:bodyPr/>
        <a:lstStyle/>
        <a:p>
          <a:endParaRPr lang="en-US"/>
        </a:p>
      </dgm:t>
    </dgm:pt>
    <dgm:pt modelId="{09D49EDB-62ED-4FD1-887D-3B9DB0DF855B}" type="sibTrans" cxnId="{9AA893F4-6FFE-4168-AE5B-E2153FA3DCBC}">
      <dgm:prSet/>
      <dgm:spPr/>
      <dgm:t>
        <a:bodyPr/>
        <a:lstStyle/>
        <a:p>
          <a:endParaRPr lang="en-US"/>
        </a:p>
      </dgm:t>
    </dgm:pt>
    <dgm:pt modelId="{6A458C47-2792-476B-9010-E6DC263DD9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Spelling</a:t>
          </a:r>
        </a:p>
      </dgm:t>
    </dgm:pt>
    <dgm:pt modelId="{24FAA997-D44A-4BBE-97A9-75DC7FDF1D26}" type="parTrans" cxnId="{FF922A21-DF63-4F52-96FD-2EB004291AE2}">
      <dgm:prSet/>
      <dgm:spPr/>
      <dgm:t>
        <a:bodyPr/>
        <a:lstStyle/>
        <a:p>
          <a:endParaRPr lang="en-US"/>
        </a:p>
      </dgm:t>
    </dgm:pt>
    <dgm:pt modelId="{F27E7428-E747-41F7-A0D8-3EE41ED42387}" type="sibTrans" cxnId="{FF922A21-DF63-4F52-96FD-2EB004291AE2}">
      <dgm:prSet/>
      <dgm:spPr/>
      <dgm:t>
        <a:bodyPr/>
        <a:lstStyle/>
        <a:p>
          <a:endParaRPr lang="en-US"/>
        </a:p>
      </dgm:t>
    </dgm:pt>
    <dgm:pt modelId="{1516ED2D-E1BB-4866-B628-C7944FF4F0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Times Tables (Times Tables Rock Stars)</a:t>
          </a:r>
        </a:p>
      </dgm:t>
    </dgm:pt>
    <dgm:pt modelId="{2CF5F182-0684-4F3E-9A06-2C5FC19B576B}" type="parTrans" cxnId="{2F7E0497-8AFF-48E0-B817-D9814BECF005}">
      <dgm:prSet/>
      <dgm:spPr/>
      <dgm:t>
        <a:bodyPr/>
        <a:lstStyle/>
        <a:p>
          <a:endParaRPr lang="en-US"/>
        </a:p>
      </dgm:t>
    </dgm:pt>
    <dgm:pt modelId="{68A47744-E2C8-4BD1-A839-AA4D1AC9AC64}" type="sibTrans" cxnId="{2F7E0497-8AFF-48E0-B817-D9814BECF005}">
      <dgm:prSet/>
      <dgm:spPr/>
      <dgm:t>
        <a:bodyPr/>
        <a:lstStyle/>
        <a:p>
          <a:endParaRPr lang="en-US"/>
        </a:p>
      </dgm:t>
    </dgm:pt>
    <dgm:pt modelId="{436261DD-B309-4369-9751-4BB0C6E33C48}" type="pres">
      <dgm:prSet presAssocID="{325CC6C7-09B3-4F9D-94D2-3D37EF5A86AE}" presName="root" presStyleCnt="0">
        <dgm:presLayoutVars>
          <dgm:dir/>
          <dgm:resizeHandles val="exact"/>
        </dgm:presLayoutVars>
      </dgm:prSet>
      <dgm:spPr/>
    </dgm:pt>
    <dgm:pt modelId="{14072F7B-826A-4EE7-ADCD-BA60712764CE}" type="pres">
      <dgm:prSet presAssocID="{ED4A53A4-B8FA-4E23-9E83-FEC25275B69D}" presName="compNode" presStyleCnt="0"/>
      <dgm:spPr/>
    </dgm:pt>
    <dgm:pt modelId="{A2185856-A0FB-423A-B1C9-7DEA38CE53BC}" type="pres">
      <dgm:prSet presAssocID="{ED4A53A4-B8FA-4E23-9E83-FEC25275B69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477F61F9-308D-401E-90EF-3942F6F541E8}" type="pres">
      <dgm:prSet presAssocID="{ED4A53A4-B8FA-4E23-9E83-FEC25275B69D}" presName="spaceRect" presStyleCnt="0"/>
      <dgm:spPr/>
    </dgm:pt>
    <dgm:pt modelId="{750DAB61-1A45-429C-80D7-F5F7B5807E11}" type="pres">
      <dgm:prSet presAssocID="{ED4A53A4-B8FA-4E23-9E83-FEC25275B69D}" presName="textRect" presStyleLbl="revTx" presStyleIdx="0" presStyleCnt="3">
        <dgm:presLayoutVars>
          <dgm:chMax val="1"/>
          <dgm:chPref val="1"/>
        </dgm:presLayoutVars>
      </dgm:prSet>
      <dgm:spPr/>
    </dgm:pt>
    <dgm:pt modelId="{4C535842-6E44-41F6-A387-DD4DFE117843}" type="pres">
      <dgm:prSet presAssocID="{09D49EDB-62ED-4FD1-887D-3B9DB0DF855B}" presName="sibTrans" presStyleCnt="0"/>
      <dgm:spPr/>
    </dgm:pt>
    <dgm:pt modelId="{08413CF0-052E-4C38-9817-81612D951D8A}" type="pres">
      <dgm:prSet presAssocID="{6A458C47-2792-476B-9010-E6DC263DD980}" presName="compNode" presStyleCnt="0"/>
      <dgm:spPr/>
    </dgm:pt>
    <dgm:pt modelId="{5BF7FE9E-1A83-4245-85B5-C5769EA4B92C}" type="pres">
      <dgm:prSet presAssocID="{6A458C47-2792-476B-9010-E6DC263DD98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A65EF30-366E-4992-88C6-A5CA4750B1FE}" type="pres">
      <dgm:prSet presAssocID="{6A458C47-2792-476B-9010-E6DC263DD980}" presName="spaceRect" presStyleCnt="0"/>
      <dgm:spPr/>
    </dgm:pt>
    <dgm:pt modelId="{E591E9EB-5AFF-4E6F-927D-90BA834AB764}" type="pres">
      <dgm:prSet presAssocID="{6A458C47-2792-476B-9010-E6DC263DD980}" presName="textRect" presStyleLbl="revTx" presStyleIdx="1" presStyleCnt="3">
        <dgm:presLayoutVars>
          <dgm:chMax val="1"/>
          <dgm:chPref val="1"/>
        </dgm:presLayoutVars>
      </dgm:prSet>
      <dgm:spPr/>
    </dgm:pt>
    <dgm:pt modelId="{902F1BAF-5177-4822-8FA8-1F4DDFAD3768}" type="pres">
      <dgm:prSet presAssocID="{F27E7428-E747-41F7-A0D8-3EE41ED42387}" presName="sibTrans" presStyleCnt="0"/>
      <dgm:spPr/>
    </dgm:pt>
    <dgm:pt modelId="{3369830D-07DC-41AB-A4E0-4BF4B18B03C7}" type="pres">
      <dgm:prSet presAssocID="{1516ED2D-E1BB-4866-B628-C7944FF4F0B1}" presName="compNode" presStyleCnt="0"/>
      <dgm:spPr/>
    </dgm:pt>
    <dgm:pt modelId="{9AE9186A-3DA6-4FC5-AD6A-FACB33DE2AC2}" type="pres">
      <dgm:prSet presAssocID="{1516ED2D-E1BB-4866-B628-C7944FF4F0B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rs"/>
        </a:ext>
      </dgm:extLst>
    </dgm:pt>
    <dgm:pt modelId="{199A8E3B-EAAB-4F7C-84E4-BADE602AE4E8}" type="pres">
      <dgm:prSet presAssocID="{1516ED2D-E1BB-4866-B628-C7944FF4F0B1}" presName="spaceRect" presStyleCnt="0"/>
      <dgm:spPr/>
    </dgm:pt>
    <dgm:pt modelId="{AB109D01-43CA-4012-8A91-371BFFF2F1CF}" type="pres">
      <dgm:prSet presAssocID="{1516ED2D-E1BB-4866-B628-C7944FF4F0B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F922A21-DF63-4F52-96FD-2EB004291AE2}" srcId="{325CC6C7-09B3-4F9D-94D2-3D37EF5A86AE}" destId="{6A458C47-2792-476B-9010-E6DC263DD980}" srcOrd="1" destOrd="0" parTransId="{24FAA997-D44A-4BBE-97A9-75DC7FDF1D26}" sibTransId="{F27E7428-E747-41F7-A0D8-3EE41ED42387}"/>
    <dgm:cxn modelId="{97411C82-961B-4705-80B6-3801E1B52B79}" type="presOf" srcId="{ED4A53A4-B8FA-4E23-9E83-FEC25275B69D}" destId="{750DAB61-1A45-429C-80D7-F5F7B5807E11}" srcOrd="0" destOrd="0" presId="urn:microsoft.com/office/officeart/2018/2/layout/IconLabelList"/>
    <dgm:cxn modelId="{2A76C38C-905B-497A-B7D1-CDB3BF95F90D}" type="presOf" srcId="{1516ED2D-E1BB-4866-B628-C7944FF4F0B1}" destId="{AB109D01-43CA-4012-8A91-371BFFF2F1CF}" srcOrd="0" destOrd="0" presId="urn:microsoft.com/office/officeart/2018/2/layout/IconLabelList"/>
    <dgm:cxn modelId="{2F7E0497-8AFF-48E0-B817-D9814BECF005}" srcId="{325CC6C7-09B3-4F9D-94D2-3D37EF5A86AE}" destId="{1516ED2D-E1BB-4866-B628-C7944FF4F0B1}" srcOrd="2" destOrd="0" parTransId="{2CF5F182-0684-4F3E-9A06-2C5FC19B576B}" sibTransId="{68A47744-E2C8-4BD1-A839-AA4D1AC9AC64}"/>
    <dgm:cxn modelId="{4A0878C4-FFD1-493C-9438-5807780E0515}" type="presOf" srcId="{325CC6C7-09B3-4F9D-94D2-3D37EF5A86AE}" destId="{436261DD-B309-4369-9751-4BB0C6E33C48}" srcOrd="0" destOrd="0" presId="urn:microsoft.com/office/officeart/2018/2/layout/IconLabelList"/>
    <dgm:cxn modelId="{9AA893F4-6FFE-4168-AE5B-E2153FA3DCBC}" srcId="{325CC6C7-09B3-4F9D-94D2-3D37EF5A86AE}" destId="{ED4A53A4-B8FA-4E23-9E83-FEC25275B69D}" srcOrd="0" destOrd="0" parTransId="{6AB5B88F-654A-47C4-8F92-C907A637C6F8}" sibTransId="{09D49EDB-62ED-4FD1-887D-3B9DB0DF855B}"/>
    <dgm:cxn modelId="{E7DD74FD-464F-4689-BCDC-500932A7D149}" type="presOf" srcId="{6A458C47-2792-476B-9010-E6DC263DD980}" destId="{E591E9EB-5AFF-4E6F-927D-90BA834AB764}" srcOrd="0" destOrd="0" presId="urn:microsoft.com/office/officeart/2018/2/layout/IconLabelList"/>
    <dgm:cxn modelId="{B8F3270F-1423-4777-A0C5-11757F841C62}" type="presParOf" srcId="{436261DD-B309-4369-9751-4BB0C6E33C48}" destId="{14072F7B-826A-4EE7-ADCD-BA60712764CE}" srcOrd="0" destOrd="0" presId="urn:microsoft.com/office/officeart/2018/2/layout/IconLabelList"/>
    <dgm:cxn modelId="{442D7E06-3328-44C5-9994-CA634110D3A4}" type="presParOf" srcId="{14072F7B-826A-4EE7-ADCD-BA60712764CE}" destId="{A2185856-A0FB-423A-B1C9-7DEA38CE53BC}" srcOrd="0" destOrd="0" presId="urn:microsoft.com/office/officeart/2018/2/layout/IconLabelList"/>
    <dgm:cxn modelId="{38D0E484-BCC8-431F-A18E-A94447AAB34C}" type="presParOf" srcId="{14072F7B-826A-4EE7-ADCD-BA60712764CE}" destId="{477F61F9-308D-401E-90EF-3942F6F541E8}" srcOrd="1" destOrd="0" presId="urn:microsoft.com/office/officeart/2018/2/layout/IconLabelList"/>
    <dgm:cxn modelId="{B1EB806E-6A04-4F3B-9A96-8FADAB0A5689}" type="presParOf" srcId="{14072F7B-826A-4EE7-ADCD-BA60712764CE}" destId="{750DAB61-1A45-429C-80D7-F5F7B5807E11}" srcOrd="2" destOrd="0" presId="urn:microsoft.com/office/officeart/2018/2/layout/IconLabelList"/>
    <dgm:cxn modelId="{3D87E0AD-5E5D-45E1-8D3E-088E493291A5}" type="presParOf" srcId="{436261DD-B309-4369-9751-4BB0C6E33C48}" destId="{4C535842-6E44-41F6-A387-DD4DFE117843}" srcOrd="1" destOrd="0" presId="urn:microsoft.com/office/officeart/2018/2/layout/IconLabelList"/>
    <dgm:cxn modelId="{74F44BF9-7AF1-433E-B534-6482A9927B74}" type="presParOf" srcId="{436261DD-B309-4369-9751-4BB0C6E33C48}" destId="{08413CF0-052E-4C38-9817-81612D951D8A}" srcOrd="2" destOrd="0" presId="urn:microsoft.com/office/officeart/2018/2/layout/IconLabelList"/>
    <dgm:cxn modelId="{7978106A-36E6-4583-8A50-AB5E509FEDE9}" type="presParOf" srcId="{08413CF0-052E-4C38-9817-81612D951D8A}" destId="{5BF7FE9E-1A83-4245-85B5-C5769EA4B92C}" srcOrd="0" destOrd="0" presId="urn:microsoft.com/office/officeart/2018/2/layout/IconLabelList"/>
    <dgm:cxn modelId="{557DEA18-D4CD-4D7E-AEF9-DC2A97D19AA5}" type="presParOf" srcId="{08413CF0-052E-4C38-9817-81612D951D8A}" destId="{7A65EF30-366E-4992-88C6-A5CA4750B1FE}" srcOrd="1" destOrd="0" presId="urn:microsoft.com/office/officeart/2018/2/layout/IconLabelList"/>
    <dgm:cxn modelId="{73F5AE66-34ED-4D5F-ADED-7F0C82765976}" type="presParOf" srcId="{08413CF0-052E-4C38-9817-81612D951D8A}" destId="{E591E9EB-5AFF-4E6F-927D-90BA834AB764}" srcOrd="2" destOrd="0" presId="urn:microsoft.com/office/officeart/2018/2/layout/IconLabelList"/>
    <dgm:cxn modelId="{6CD4C0DF-A170-4D93-A1BF-A46EEC1AFCEF}" type="presParOf" srcId="{436261DD-B309-4369-9751-4BB0C6E33C48}" destId="{902F1BAF-5177-4822-8FA8-1F4DDFAD3768}" srcOrd="3" destOrd="0" presId="urn:microsoft.com/office/officeart/2018/2/layout/IconLabelList"/>
    <dgm:cxn modelId="{CCFDCF27-9049-4716-8D1C-A2C89C62006B}" type="presParOf" srcId="{436261DD-B309-4369-9751-4BB0C6E33C48}" destId="{3369830D-07DC-41AB-A4E0-4BF4B18B03C7}" srcOrd="4" destOrd="0" presId="urn:microsoft.com/office/officeart/2018/2/layout/IconLabelList"/>
    <dgm:cxn modelId="{E9AA7BCD-5286-4CB4-A580-F1D5751E8218}" type="presParOf" srcId="{3369830D-07DC-41AB-A4E0-4BF4B18B03C7}" destId="{9AE9186A-3DA6-4FC5-AD6A-FACB33DE2AC2}" srcOrd="0" destOrd="0" presId="urn:microsoft.com/office/officeart/2018/2/layout/IconLabelList"/>
    <dgm:cxn modelId="{A4D2E525-1CF5-459F-B9CA-083BAAB01328}" type="presParOf" srcId="{3369830D-07DC-41AB-A4E0-4BF4B18B03C7}" destId="{199A8E3B-EAAB-4F7C-84E4-BADE602AE4E8}" srcOrd="1" destOrd="0" presId="urn:microsoft.com/office/officeart/2018/2/layout/IconLabelList"/>
    <dgm:cxn modelId="{370B2BC5-2B44-4621-B29F-55124D3B664A}" type="presParOf" srcId="{3369830D-07DC-41AB-A4E0-4BF4B18B03C7}" destId="{AB109D01-43CA-4012-8A91-371BFFF2F1C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3CBB53-02E0-4EDC-A0A4-30714972069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47E9B81-2773-48E3-96DE-758E8F2CA39A}">
      <dgm:prSet/>
      <dgm:spPr/>
      <dgm:t>
        <a:bodyPr/>
        <a:lstStyle/>
        <a:p>
          <a:r>
            <a:rPr lang="en-US"/>
            <a:t>You are welcome to stay to ask any questions</a:t>
          </a:r>
        </a:p>
      </dgm:t>
    </dgm:pt>
    <dgm:pt modelId="{55C091D2-931E-4D8B-A00D-4E5429F7C78C}" type="parTrans" cxnId="{5525DE04-7209-446F-BF67-0B2728199C72}">
      <dgm:prSet/>
      <dgm:spPr/>
      <dgm:t>
        <a:bodyPr/>
        <a:lstStyle/>
        <a:p>
          <a:endParaRPr lang="en-US"/>
        </a:p>
      </dgm:t>
    </dgm:pt>
    <dgm:pt modelId="{F8628BBC-153B-4AC1-A9C4-191D6982F1F2}" type="sibTrans" cxnId="{5525DE04-7209-446F-BF67-0B2728199C72}">
      <dgm:prSet/>
      <dgm:spPr/>
      <dgm:t>
        <a:bodyPr/>
        <a:lstStyle/>
        <a:p>
          <a:endParaRPr lang="en-US"/>
        </a:p>
      </dgm:t>
    </dgm:pt>
    <dgm:pt modelId="{C6EA3C81-0041-40E9-BCE9-5AF18A01826C}">
      <dgm:prSet/>
      <dgm:spPr/>
      <dgm:t>
        <a:bodyPr/>
        <a:lstStyle/>
        <a:p>
          <a:r>
            <a:rPr lang="en-US" dirty="0"/>
            <a:t>Opportunity to visit sibling classes</a:t>
          </a:r>
        </a:p>
      </dgm:t>
    </dgm:pt>
    <dgm:pt modelId="{E3A25D33-B4CB-482E-BA99-9150219A6E74}" type="parTrans" cxnId="{E72A1576-C6FC-425F-A93B-ED8F5621091E}">
      <dgm:prSet/>
      <dgm:spPr/>
      <dgm:t>
        <a:bodyPr/>
        <a:lstStyle/>
        <a:p>
          <a:endParaRPr lang="en-US"/>
        </a:p>
      </dgm:t>
    </dgm:pt>
    <dgm:pt modelId="{D1188D6B-3D39-4E2D-9057-5921D80DA2B5}" type="sibTrans" cxnId="{E72A1576-C6FC-425F-A93B-ED8F5621091E}">
      <dgm:prSet/>
      <dgm:spPr/>
      <dgm:t>
        <a:bodyPr/>
        <a:lstStyle/>
        <a:p>
          <a:endParaRPr lang="en-US"/>
        </a:p>
      </dgm:t>
    </dgm:pt>
    <dgm:pt modelId="{8EFF7BA5-EF60-4AAD-A76E-483325EA9797}" type="pres">
      <dgm:prSet presAssocID="{C63CBB53-02E0-4EDC-A0A4-30714972069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10D181-7BFD-4C2D-A811-FD7C7A7680A0}" type="pres">
      <dgm:prSet presAssocID="{347E9B81-2773-48E3-96DE-758E8F2CA39A}" presName="hierRoot1" presStyleCnt="0"/>
      <dgm:spPr/>
    </dgm:pt>
    <dgm:pt modelId="{D93ADA88-8711-4D22-AF44-0A6DEE1D4646}" type="pres">
      <dgm:prSet presAssocID="{347E9B81-2773-48E3-96DE-758E8F2CA39A}" presName="composite" presStyleCnt="0"/>
      <dgm:spPr/>
    </dgm:pt>
    <dgm:pt modelId="{5D5FBB9E-B01E-4B93-8EFA-8735EA9373E4}" type="pres">
      <dgm:prSet presAssocID="{347E9B81-2773-48E3-96DE-758E8F2CA39A}" presName="background" presStyleLbl="node0" presStyleIdx="0" presStyleCnt="2"/>
      <dgm:spPr/>
    </dgm:pt>
    <dgm:pt modelId="{975787F3-00F0-43D9-8B72-B6B81B961C55}" type="pres">
      <dgm:prSet presAssocID="{347E9B81-2773-48E3-96DE-758E8F2CA39A}" presName="text" presStyleLbl="fgAcc0" presStyleIdx="0" presStyleCnt="2">
        <dgm:presLayoutVars>
          <dgm:chPref val="3"/>
        </dgm:presLayoutVars>
      </dgm:prSet>
      <dgm:spPr/>
    </dgm:pt>
    <dgm:pt modelId="{FDC427A8-E088-45D2-9710-87CF87974DD9}" type="pres">
      <dgm:prSet presAssocID="{347E9B81-2773-48E3-96DE-758E8F2CA39A}" presName="hierChild2" presStyleCnt="0"/>
      <dgm:spPr/>
    </dgm:pt>
    <dgm:pt modelId="{97F91D8D-F556-4D2F-AE5B-0DE59C9B7CD5}" type="pres">
      <dgm:prSet presAssocID="{C6EA3C81-0041-40E9-BCE9-5AF18A01826C}" presName="hierRoot1" presStyleCnt="0"/>
      <dgm:spPr/>
    </dgm:pt>
    <dgm:pt modelId="{983FF2EE-7B32-48F3-8FEF-EFE8C326B178}" type="pres">
      <dgm:prSet presAssocID="{C6EA3C81-0041-40E9-BCE9-5AF18A01826C}" presName="composite" presStyleCnt="0"/>
      <dgm:spPr/>
    </dgm:pt>
    <dgm:pt modelId="{A68A509D-FBF9-44C1-8BB1-8ADCD7B38F41}" type="pres">
      <dgm:prSet presAssocID="{C6EA3C81-0041-40E9-BCE9-5AF18A01826C}" presName="background" presStyleLbl="node0" presStyleIdx="1" presStyleCnt="2"/>
      <dgm:spPr/>
    </dgm:pt>
    <dgm:pt modelId="{C07F3DB0-3BB0-498F-A644-95E2E6132FA8}" type="pres">
      <dgm:prSet presAssocID="{C6EA3C81-0041-40E9-BCE9-5AF18A01826C}" presName="text" presStyleLbl="fgAcc0" presStyleIdx="1" presStyleCnt="2">
        <dgm:presLayoutVars>
          <dgm:chPref val="3"/>
        </dgm:presLayoutVars>
      </dgm:prSet>
      <dgm:spPr/>
    </dgm:pt>
    <dgm:pt modelId="{897A308B-E061-495F-8568-B7E72E8DFB49}" type="pres">
      <dgm:prSet presAssocID="{C6EA3C81-0041-40E9-BCE9-5AF18A01826C}" presName="hierChild2" presStyleCnt="0"/>
      <dgm:spPr/>
    </dgm:pt>
  </dgm:ptLst>
  <dgm:cxnLst>
    <dgm:cxn modelId="{14F2AE00-2C12-4210-A982-194AF043F0A6}" type="presOf" srcId="{347E9B81-2773-48E3-96DE-758E8F2CA39A}" destId="{975787F3-00F0-43D9-8B72-B6B81B961C55}" srcOrd="0" destOrd="0" presId="urn:microsoft.com/office/officeart/2005/8/layout/hierarchy1"/>
    <dgm:cxn modelId="{5525DE04-7209-446F-BF67-0B2728199C72}" srcId="{C63CBB53-02E0-4EDC-A0A4-30714972069B}" destId="{347E9B81-2773-48E3-96DE-758E8F2CA39A}" srcOrd="0" destOrd="0" parTransId="{55C091D2-931E-4D8B-A00D-4E5429F7C78C}" sibTransId="{F8628BBC-153B-4AC1-A9C4-191D6982F1F2}"/>
    <dgm:cxn modelId="{35B6DA29-7AA4-48BB-920B-155F08233E93}" type="presOf" srcId="{C63CBB53-02E0-4EDC-A0A4-30714972069B}" destId="{8EFF7BA5-EF60-4AAD-A76E-483325EA9797}" srcOrd="0" destOrd="0" presId="urn:microsoft.com/office/officeart/2005/8/layout/hierarchy1"/>
    <dgm:cxn modelId="{E72A1576-C6FC-425F-A93B-ED8F5621091E}" srcId="{C63CBB53-02E0-4EDC-A0A4-30714972069B}" destId="{C6EA3C81-0041-40E9-BCE9-5AF18A01826C}" srcOrd="1" destOrd="0" parTransId="{E3A25D33-B4CB-482E-BA99-9150219A6E74}" sibTransId="{D1188D6B-3D39-4E2D-9057-5921D80DA2B5}"/>
    <dgm:cxn modelId="{7A4A80D8-1A96-40E0-99C8-B09D2391AF58}" type="presOf" srcId="{C6EA3C81-0041-40E9-BCE9-5AF18A01826C}" destId="{C07F3DB0-3BB0-498F-A644-95E2E6132FA8}" srcOrd="0" destOrd="0" presId="urn:microsoft.com/office/officeart/2005/8/layout/hierarchy1"/>
    <dgm:cxn modelId="{7CE168A7-6EC1-4E84-811B-7A1B41806327}" type="presParOf" srcId="{8EFF7BA5-EF60-4AAD-A76E-483325EA9797}" destId="{1D10D181-7BFD-4C2D-A811-FD7C7A7680A0}" srcOrd="0" destOrd="0" presId="urn:microsoft.com/office/officeart/2005/8/layout/hierarchy1"/>
    <dgm:cxn modelId="{5BBBBCC6-E6BA-48B6-BA65-6D3F3B22D0C8}" type="presParOf" srcId="{1D10D181-7BFD-4C2D-A811-FD7C7A7680A0}" destId="{D93ADA88-8711-4D22-AF44-0A6DEE1D4646}" srcOrd="0" destOrd="0" presId="urn:microsoft.com/office/officeart/2005/8/layout/hierarchy1"/>
    <dgm:cxn modelId="{6D75BDD5-9F87-40E9-A99A-262C48CC9F29}" type="presParOf" srcId="{D93ADA88-8711-4D22-AF44-0A6DEE1D4646}" destId="{5D5FBB9E-B01E-4B93-8EFA-8735EA9373E4}" srcOrd="0" destOrd="0" presId="urn:microsoft.com/office/officeart/2005/8/layout/hierarchy1"/>
    <dgm:cxn modelId="{B4F159AB-C6D9-4CC7-A9D2-792179D71581}" type="presParOf" srcId="{D93ADA88-8711-4D22-AF44-0A6DEE1D4646}" destId="{975787F3-00F0-43D9-8B72-B6B81B961C55}" srcOrd="1" destOrd="0" presId="urn:microsoft.com/office/officeart/2005/8/layout/hierarchy1"/>
    <dgm:cxn modelId="{332120D7-208A-4A53-9938-699846A3DBD3}" type="presParOf" srcId="{1D10D181-7BFD-4C2D-A811-FD7C7A7680A0}" destId="{FDC427A8-E088-45D2-9710-87CF87974DD9}" srcOrd="1" destOrd="0" presId="urn:microsoft.com/office/officeart/2005/8/layout/hierarchy1"/>
    <dgm:cxn modelId="{6BB22C94-DFFA-4999-9987-AE66AE27E91B}" type="presParOf" srcId="{8EFF7BA5-EF60-4AAD-A76E-483325EA9797}" destId="{97F91D8D-F556-4D2F-AE5B-0DE59C9B7CD5}" srcOrd="1" destOrd="0" presId="urn:microsoft.com/office/officeart/2005/8/layout/hierarchy1"/>
    <dgm:cxn modelId="{17C706C2-1317-4861-A372-9E9BE76C8EE6}" type="presParOf" srcId="{97F91D8D-F556-4D2F-AE5B-0DE59C9B7CD5}" destId="{983FF2EE-7B32-48F3-8FEF-EFE8C326B178}" srcOrd="0" destOrd="0" presId="urn:microsoft.com/office/officeart/2005/8/layout/hierarchy1"/>
    <dgm:cxn modelId="{4533B0B3-14A6-4748-BD08-38DEB13C4745}" type="presParOf" srcId="{983FF2EE-7B32-48F3-8FEF-EFE8C326B178}" destId="{A68A509D-FBF9-44C1-8BB1-8ADCD7B38F41}" srcOrd="0" destOrd="0" presId="urn:microsoft.com/office/officeart/2005/8/layout/hierarchy1"/>
    <dgm:cxn modelId="{14F4D861-07D4-42EB-BC04-595980BED0A0}" type="presParOf" srcId="{983FF2EE-7B32-48F3-8FEF-EFE8C326B178}" destId="{C07F3DB0-3BB0-498F-A644-95E2E6132FA8}" srcOrd="1" destOrd="0" presId="urn:microsoft.com/office/officeart/2005/8/layout/hierarchy1"/>
    <dgm:cxn modelId="{AD06C00B-3DD2-4B5F-8028-88E240952A7D}" type="presParOf" srcId="{97F91D8D-F556-4D2F-AE5B-0DE59C9B7CD5}" destId="{897A308B-E061-495F-8568-B7E72E8DFB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66841-5FE2-48F7-A07A-FEFBDF31237B}">
      <dsp:nvSpPr>
        <dsp:cNvPr id="0" name=""/>
        <dsp:cNvSpPr/>
      </dsp:nvSpPr>
      <dsp:spPr>
        <a:xfrm>
          <a:off x="1283" y="673807"/>
          <a:ext cx="5006206" cy="30037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Teaching Staff: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Mrs. Palfrey</a:t>
          </a:r>
        </a:p>
      </dsp:txBody>
      <dsp:txXfrm>
        <a:off x="1283" y="673807"/>
        <a:ext cx="5006206" cy="3003723"/>
      </dsp:txXfrm>
    </dsp:sp>
    <dsp:sp modelId="{E8E0578E-4D44-4E0D-9EE0-44BD5DA193C9}">
      <dsp:nvSpPr>
        <dsp:cNvPr id="0" name=""/>
        <dsp:cNvSpPr/>
      </dsp:nvSpPr>
      <dsp:spPr>
        <a:xfrm>
          <a:off x="5508110" y="673807"/>
          <a:ext cx="5006206" cy="300372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Support Staff: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Mrs. Harris</a:t>
          </a:r>
        </a:p>
      </dsp:txBody>
      <dsp:txXfrm>
        <a:off x="5508110" y="673807"/>
        <a:ext cx="5006206" cy="3003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6D7E7-B1C4-4E67-8E08-0322D2221904}">
      <dsp:nvSpPr>
        <dsp:cNvPr id="0" name=""/>
        <dsp:cNvSpPr/>
      </dsp:nvSpPr>
      <dsp:spPr>
        <a:xfrm>
          <a:off x="0" y="17030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8.45 – Classroom doors open </a:t>
          </a:r>
        </a:p>
      </dsp:txBody>
      <dsp:txXfrm>
        <a:off x="33134" y="50164"/>
        <a:ext cx="10449332" cy="612478"/>
      </dsp:txXfrm>
    </dsp:sp>
    <dsp:sp modelId="{01410A1C-4C78-421F-87E2-20155C5FEF9A}">
      <dsp:nvSpPr>
        <dsp:cNvPr id="0" name=""/>
        <dsp:cNvSpPr/>
      </dsp:nvSpPr>
      <dsp:spPr>
        <a:xfrm>
          <a:off x="0" y="744736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8.50 – School day begins / register close</a:t>
          </a:r>
        </a:p>
      </dsp:txBody>
      <dsp:txXfrm>
        <a:off x="33134" y="777870"/>
        <a:ext cx="10449332" cy="612478"/>
      </dsp:txXfrm>
    </dsp:sp>
    <dsp:sp modelId="{D41AF7D0-BF67-4C7F-A8A4-2239979AD81A}">
      <dsp:nvSpPr>
        <dsp:cNvPr id="0" name=""/>
        <dsp:cNvSpPr/>
      </dsp:nvSpPr>
      <dsp:spPr>
        <a:xfrm>
          <a:off x="0" y="1472442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10.30- 10:45 – Break time</a:t>
          </a:r>
        </a:p>
      </dsp:txBody>
      <dsp:txXfrm>
        <a:off x="33134" y="1505576"/>
        <a:ext cx="10449332" cy="612478"/>
      </dsp:txXfrm>
    </dsp:sp>
    <dsp:sp modelId="{45ECB178-D1AD-4693-BC7E-F71452D067DF}">
      <dsp:nvSpPr>
        <dsp:cNvPr id="0" name=""/>
        <dsp:cNvSpPr/>
      </dsp:nvSpPr>
      <dsp:spPr>
        <a:xfrm>
          <a:off x="0" y="2200149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12.00 – 13.00 – Lunch time</a:t>
          </a:r>
        </a:p>
      </dsp:txBody>
      <dsp:txXfrm>
        <a:off x="33134" y="2233283"/>
        <a:ext cx="10449332" cy="612478"/>
      </dsp:txXfrm>
    </dsp:sp>
    <dsp:sp modelId="{0C5D4F11-E5EE-4A6E-8AEA-F9FFA2D9ADA6}">
      <dsp:nvSpPr>
        <dsp:cNvPr id="0" name=""/>
        <dsp:cNvSpPr/>
      </dsp:nvSpPr>
      <dsp:spPr>
        <a:xfrm>
          <a:off x="0" y="2927855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15.20 – End of school day</a:t>
          </a:r>
        </a:p>
      </dsp:txBody>
      <dsp:txXfrm>
        <a:off x="33134" y="2960989"/>
        <a:ext cx="10449332" cy="612478"/>
      </dsp:txXfrm>
    </dsp:sp>
    <dsp:sp modelId="{AE8D9C8D-E4A8-4CE7-A1B7-A2DF7AB026A9}">
      <dsp:nvSpPr>
        <dsp:cNvPr id="0" name=""/>
        <dsp:cNvSpPr/>
      </dsp:nvSpPr>
      <dsp:spPr>
        <a:xfrm>
          <a:off x="0" y="3655561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1" kern="1200" dirty="0"/>
            <a:t>Please note: school gates will be opened at approximately 8.40 to allow pupils and parents to enter playground. Classroom doors will open at 8.45 once staff are in classrooms.</a:t>
          </a:r>
          <a:endParaRPr lang="en-US" sz="1700" kern="1200" dirty="0"/>
        </a:p>
      </dsp:txBody>
      <dsp:txXfrm>
        <a:off x="33134" y="3688695"/>
        <a:ext cx="10449332" cy="6124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12806-B468-4EDF-A62C-E311FB812E3E}">
      <dsp:nvSpPr>
        <dsp:cNvPr id="0" name=""/>
        <dsp:cNvSpPr/>
      </dsp:nvSpPr>
      <dsp:spPr>
        <a:xfrm>
          <a:off x="169422" y="878460"/>
          <a:ext cx="927344" cy="927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01130-132F-4B60-85F7-B74E21BE4031}">
      <dsp:nvSpPr>
        <dsp:cNvPr id="0" name=""/>
        <dsp:cNvSpPr/>
      </dsp:nvSpPr>
      <dsp:spPr>
        <a:xfrm>
          <a:off x="380160" y="1073202"/>
          <a:ext cx="537860" cy="5378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0ABC9-50DC-4992-8008-C45F92E36BE2}">
      <dsp:nvSpPr>
        <dsp:cNvPr id="0" name=""/>
        <dsp:cNvSpPr/>
      </dsp:nvSpPr>
      <dsp:spPr>
        <a:xfrm>
          <a:off x="956343" y="878460"/>
          <a:ext cx="2864164" cy="92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Red school sweatshirt/cardigan</a:t>
          </a:r>
          <a:br>
            <a:rPr lang="en-US" sz="2400" kern="1200" dirty="0"/>
          </a:br>
          <a:r>
            <a:rPr lang="en-US" sz="2400" kern="1200" dirty="0"/>
            <a:t>/fleece</a:t>
          </a:r>
        </a:p>
      </dsp:txBody>
      <dsp:txXfrm>
        <a:off x="956343" y="878460"/>
        <a:ext cx="2864164" cy="927344"/>
      </dsp:txXfrm>
    </dsp:sp>
    <dsp:sp modelId="{48803021-1B9A-48A7-8088-E642713AFCF9}">
      <dsp:nvSpPr>
        <dsp:cNvPr id="0" name=""/>
        <dsp:cNvSpPr/>
      </dsp:nvSpPr>
      <dsp:spPr>
        <a:xfrm>
          <a:off x="4201382" y="878460"/>
          <a:ext cx="927344" cy="927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C6D6C-C6B5-4B5A-B45A-CFB31D819D51}">
      <dsp:nvSpPr>
        <dsp:cNvPr id="0" name=""/>
        <dsp:cNvSpPr/>
      </dsp:nvSpPr>
      <dsp:spPr>
        <a:xfrm>
          <a:off x="4396124" y="1073202"/>
          <a:ext cx="537860" cy="5378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24B54-53A8-4049-8E2F-0D461830A61C}">
      <dsp:nvSpPr>
        <dsp:cNvPr id="0" name=""/>
        <dsp:cNvSpPr/>
      </dsp:nvSpPr>
      <dsp:spPr>
        <a:xfrm>
          <a:off x="5327444" y="878460"/>
          <a:ext cx="2185884" cy="92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White or grey polo shirt </a:t>
          </a:r>
        </a:p>
      </dsp:txBody>
      <dsp:txXfrm>
        <a:off x="5327444" y="878460"/>
        <a:ext cx="2185884" cy="927344"/>
      </dsp:txXfrm>
    </dsp:sp>
    <dsp:sp modelId="{1934F2C4-748C-4C6F-9C02-9E61C62312F3}">
      <dsp:nvSpPr>
        <dsp:cNvPr id="0" name=""/>
        <dsp:cNvSpPr/>
      </dsp:nvSpPr>
      <dsp:spPr>
        <a:xfrm>
          <a:off x="7894202" y="878460"/>
          <a:ext cx="927344" cy="927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A83FF-1FA4-44E1-93C1-2C8390B0C84A}">
      <dsp:nvSpPr>
        <dsp:cNvPr id="0" name=""/>
        <dsp:cNvSpPr/>
      </dsp:nvSpPr>
      <dsp:spPr>
        <a:xfrm>
          <a:off x="8088944" y="1073202"/>
          <a:ext cx="537860" cy="5378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2AC3A-CAB4-4185-8543-004BA8AEAAD0}">
      <dsp:nvSpPr>
        <dsp:cNvPr id="0" name=""/>
        <dsp:cNvSpPr/>
      </dsp:nvSpPr>
      <dsp:spPr>
        <a:xfrm>
          <a:off x="9020264" y="878460"/>
          <a:ext cx="2185884" cy="92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Black or grey trousers, shorts or skirt (around knee length) </a:t>
          </a:r>
        </a:p>
      </dsp:txBody>
      <dsp:txXfrm>
        <a:off x="9020264" y="878460"/>
        <a:ext cx="2185884" cy="927344"/>
      </dsp:txXfrm>
    </dsp:sp>
    <dsp:sp modelId="{B704037D-FCD0-4D1B-BAF8-14E63EF6E718}">
      <dsp:nvSpPr>
        <dsp:cNvPr id="0" name=""/>
        <dsp:cNvSpPr/>
      </dsp:nvSpPr>
      <dsp:spPr>
        <a:xfrm>
          <a:off x="169422" y="2545532"/>
          <a:ext cx="927344" cy="927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2BC2B-1B8B-41E7-A924-120E0659F830}">
      <dsp:nvSpPr>
        <dsp:cNvPr id="0" name=""/>
        <dsp:cNvSpPr/>
      </dsp:nvSpPr>
      <dsp:spPr>
        <a:xfrm>
          <a:off x="364164" y="2740275"/>
          <a:ext cx="537860" cy="5378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DD66C-7202-4841-8F95-9E6B6F890647}">
      <dsp:nvSpPr>
        <dsp:cNvPr id="0" name=""/>
        <dsp:cNvSpPr/>
      </dsp:nvSpPr>
      <dsp:spPr>
        <a:xfrm>
          <a:off x="1295483" y="2545532"/>
          <a:ext cx="2185884" cy="92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White, black or grey socks, or grey tights </a:t>
          </a:r>
        </a:p>
      </dsp:txBody>
      <dsp:txXfrm>
        <a:off x="1295483" y="2545532"/>
        <a:ext cx="2185884" cy="927344"/>
      </dsp:txXfrm>
    </dsp:sp>
    <dsp:sp modelId="{2057871B-0BDF-4B1D-AC3E-F1A675CADB00}">
      <dsp:nvSpPr>
        <dsp:cNvPr id="0" name=""/>
        <dsp:cNvSpPr/>
      </dsp:nvSpPr>
      <dsp:spPr>
        <a:xfrm>
          <a:off x="3862242" y="2545532"/>
          <a:ext cx="927344" cy="927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7D06D-D0D0-401D-8A04-2F8CAB92F0F9}">
      <dsp:nvSpPr>
        <dsp:cNvPr id="0" name=""/>
        <dsp:cNvSpPr/>
      </dsp:nvSpPr>
      <dsp:spPr>
        <a:xfrm>
          <a:off x="4056984" y="2740275"/>
          <a:ext cx="537860" cy="5378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FA910-73DA-4981-BC0F-44783845CD3C}">
      <dsp:nvSpPr>
        <dsp:cNvPr id="0" name=""/>
        <dsp:cNvSpPr/>
      </dsp:nvSpPr>
      <dsp:spPr>
        <a:xfrm>
          <a:off x="4988304" y="2545532"/>
          <a:ext cx="2185884" cy="92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Shoes should be dark and flat. </a:t>
          </a:r>
        </a:p>
      </dsp:txBody>
      <dsp:txXfrm>
        <a:off x="4988304" y="2545532"/>
        <a:ext cx="2185884" cy="927344"/>
      </dsp:txXfrm>
    </dsp:sp>
    <dsp:sp modelId="{39DAA16E-F966-49FE-ADEB-33ED895F6A0F}">
      <dsp:nvSpPr>
        <dsp:cNvPr id="0" name=""/>
        <dsp:cNvSpPr/>
      </dsp:nvSpPr>
      <dsp:spPr>
        <a:xfrm>
          <a:off x="7555062" y="2545532"/>
          <a:ext cx="927344" cy="9273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B2596-18FB-4293-BCEC-CC16E65C2EE3}">
      <dsp:nvSpPr>
        <dsp:cNvPr id="0" name=""/>
        <dsp:cNvSpPr/>
      </dsp:nvSpPr>
      <dsp:spPr>
        <a:xfrm>
          <a:off x="7749804" y="2740275"/>
          <a:ext cx="537860" cy="5378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098FB-DE2E-405B-961F-8FF052A21D0B}">
      <dsp:nvSpPr>
        <dsp:cNvPr id="0" name=""/>
        <dsp:cNvSpPr/>
      </dsp:nvSpPr>
      <dsp:spPr>
        <a:xfrm>
          <a:off x="8681124" y="2545532"/>
          <a:ext cx="2185884" cy="92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Summer dress (red/white check)</a:t>
          </a:r>
        </a:p>
      </dsp:txBody>
      <dsp:txXfrm>
        <a:off x="8681124" y="2545532"/>
        <a:ext cx="2185884" cy="9273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16717-F0B9-4E84-B9B5-36993E462661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680C5-FE21-4D6B-88C4-8CE6C75BCDCD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5C3D2-8A45-401F-B003-8B12E4F0A356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2 hours of PE each week</a:t>
          </a:r>
        </a:p>
      </dsp:txBody>
      <dsp:txXfrm>
        <a:off x="1074268" y="4366"/>
        <a:ext cx="5170996" cy="930102"/>
      </dsp:txXfrm>
    </dsp:sp>
    <dsp:sp modelId="{C0B87746-5C0A-47AB-AEB7-8C4D1650571B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DDB30-765C-4330-B752-D23D0DF4FE25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14472-C531-4E04-8D89-98561041D11D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 lesson led by class teacher</a:t>
          </a:r>
        </a:p>
      </dsp:txBody>
      <dsp:txXfrm>
        <a:off x="1074268" y="1166994"/>
        <a:ext cx="5170996" cy="930102"/>
      </dsp:txXfrm>
    </dsp:sp>
    <dsp:sp modelId="{062D2A26-F8B6-4812-BA77-3C0C8C9366F6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9B82B-E7D3-4FFD-9429-44E344F03F1D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3933B-2825-48FC-94E5-25F846FFED87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 lesson on Wednesday led by Mr Jones</a:t>
          </a:r>
        </a:p>
      </dsp:txBody>
      <dsp:txXfrm>
        <a:off x="1074268" y="2329622"/>
        <a:ext cx="5170996" cy="930102"/>
      </dsp:txXfrm>
    </dsp:sp>
    <dsp:sp modelId="{6E39079D-259D-4F9E-ADFA-6A7BBBAA51A2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40B9C-E7E7-4E8E-A16E-F3DB2D2EF369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ACAB8-278B-4F52-B63C-B926EAA2B2C7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Long hair should be tied back for PE and any jewellery and watches removed.</a:t>
          </a:r>
        </a:p>
      </dsp:txBody>
      <dsp:txXfrm>
        <a:off x="1074268" y="3492250"/>
        <a:ext cx="5170996" cy="930102"/>
      </dsp:txXfrm>
    </dsp:sp>
    <dsp:sp modelId="{C69ABCCD-4410-4DFB-A4EA-7943AF6BAB4F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A109A-A3CC-41AA-BF66-1A09C87B647B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725A3-B738-42FE-AC69-A60D1A020A4A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Movement breaks throughout the day at discretion of class teacher e.g. Daily Mile</a:t>
          </a:r>
        </a:p>
      </dsp:txBody>
      <dsp:txXfrm>
        <a:off x="1074268" y="4654878"/>
        <a:ext cx="5170996" cy="9301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85856-A0FB-423A-B1C9-7DEA38CE53BC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DAB61-1A45-429C-80D7-F5F7B5807E11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Reading</a:t>
          </a:r>
        </a:p>
      </dsp:txBody>
      <dsp:txXfrm>
        <a:off x="417971" y="2644140"/>
        <a:ext cx="2889450" cy="720000"/>
      </dsp:txXfrm>
    </dsp:sp>
    <dsp:sp modelId="{5BF7FE9E-1A83-4245-85B5-C5769EA4B92C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1E9EB-5AFF-4E6F-927D-90BA834AB764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Spelling</a:t>
          </a:r>
        </a:p>
      </dsp:txBody>
      <dsp:txXfrm>
        <a:off x="3813075" y="2644140"/>
        <a:ext cx="2889450" cy="720000"/>
      </dsp:txXfrm>
    </dsp:sp>
    <dsp:sp modelId="{9AE9186A-3DA6-4FC5-AD6A-FACB33DE2AC2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09D01-43CA-4012-8A91-371BFFF2F1CF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Times Tables (Times Tables Rock Stars)</a:t>
          </a:r>
        </a:p>
      </dsp:txBody>
      <dsp:txXfrm>
        <a:off x="7208178" y="2644140"/>
        <a:ext cx="288945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FBB9E-B01E-4B93-8EFA-8735EA9373E4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787F3-00F0-43D9-8B72-B6B81B961C55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You are welcome to stay to ask any questions</a:t>
          </a:r>
        </a:p>
      </dsp:txBody>
      <dsp:txXfrm>
        <a:off x="608661" y="692298"/>
        <a:ext cx="4508047" cy="2799040"/>
      </dsp:txXfrm>
    </dsp:sp>
    <dsp:sp modelId="{A68A509D-FBF9-44C1-8BB1-8ADCD7B38F41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F3DB0-3BB0-498F-A644-95E2E6132FA8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Opportunity to visit sibling classes</a:t>
          </a:r>
        </a:p>
      </dsp:txBody>
      <dsp:txXfrm>
        <a:off x="6331365" y="692298"/>
        <a:ext cx="4508047" cy="279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1961-9EBF-4962-6BA8-E5A647D64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662EA-8102-CFFE-0F78-3EA15BD33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258AB-E543-D620-756E-57FEDF60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7660E-ABA7-A57E-149B-D0E7D74E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475A1-30AC-851C-5980-584E2D4E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7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B74D-6FC9-0DDB-3B34-001BACFD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CD6BD-CE3E-61F8-4DC8-48363400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61B73-9A28-668A-8F37-1010538D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1E8E1-38E2-30DA-0A1D-E3C2A6C8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7A027-3326-3E53-534A-AD14322A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6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9FE37-DD79-39DB-CE33-36F1F46AA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78F44-7EAD-8476-A273-CB25EB165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2E028-33EB-2536-4D44-DD3783AD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C40A8-C2B8-7946-7F5B-53FE7918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DF00-10E3-73CE-4830-1DE4502E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69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6040-15BA-FC01-3D9D-AC1FE9F3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958CF-28F8-9CB3-7488-DC7DC22CB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23113-448E-7705-D27F-996D127A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15A73-0625-A563-5843-D909988B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A1327-B981-8E54-6B41-5F004209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79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0E257-0000-3B3D-CE44-8BB95269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350D8-43A6-7801-7B16-80911CD24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52902-729A-82B1-0609-117E8888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8F48B-E54E-8155-2645-FB51C1D09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7CB06-F633-7EE2-53D7-FBBCF0B1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63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BC48-0DC8-D708-E140-C546BEE5A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E525-9A0E-0E8F-9289-A5E1A1A63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81C4A-861E-1187-6389-F17F9AB4C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6ABEF-2D3E-D236-87A3-C493AB3B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6E4A2-8571-7507-3F57-C56AE5DA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192A3-AEB5-F4CD-4559-DBE4CBF6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30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E776-0C60-AC96-6A9D-757D741A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46B3D-6E91-6F26-F97E-8C880296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E9626-E26D-96F4-C0B7-45F4366CA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94D49-766C-ED5E-D963-A6C9DA09F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1FF103-AC3A-40FD-23AD-041F0AF730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89DDD-95EA-A260-3063-B231CA388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6F24D-A5C0-0051-2633-7AFCC423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BBD56B-6A5A-B654-A37F-62174C17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29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B8A8-4284-1F9D-385B-91A5C272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60F96-E265-6A3B-5CCB-8A8605C6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840F9-B645-CCA8-27A5-2C3F91DE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6B7AB-F767-05D3-1D9B-72E183F1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7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C4563-5804-9CDF-FFC3-09651BD9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DEC2C-B080-7BC1-EFD6-5144FF3B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EB2C-A094-8A24-AFFE-77D445D9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90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7E0E-BB1A-AEDC-FD55-FC7F4469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F362B-1B75-5A81-0CEB-E8785536C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029C-7C73-1998-24C5-D110C4E2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6CB80-8D1F-ADF8-12E1-815FE068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4D578-6227-440B-DFB8-8CC4AF71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118D9-E1EA-3E05-C842-4BEDBBEC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4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CF7C-78DE-81B2-80A7-363BE029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39BF7F-DCEB-1EB2-B18A-B3FDC567B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5AAC6-5ABA-362C-DBA2-C38175DE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EFA0E-B55C-8CA7-41E1-5C81AAB6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BE9F8-2C61-C793-2F0E-CCB2C4B0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81F2B-9346-30F4-20B7-71921D15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9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4680D3-E31A-447D-3AF5-1544B4024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FF870-86F2-E764-9F1D-BB12A3BB4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8AF34-BB4B-C9E5-251E-155043132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180992-D671-4D56-86DD-119F2079DA11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132DD-96F3-0438-46B2-460E303E0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0E9D1-81A4-3988-9A84-F9A7E5FBC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AA46F2-9194-4AD5-A9F8-503B5C4D6A07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D7F66EA-DBE1-1584-68FA-C595A3B716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2216"/>
            <a:ext cx="838200" cy="8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8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Children Drawing And Colouring">
            <a:extLst>
              <a:ext uri="{FF2B5EF4-FFF2-40B4-BE49-F238E27FC236}">
                <a16:creationId xmlns:a16="http://schemas.microsoft.com/office/drawing/2014/main" id="{28364C74-1691-46DC-DBC9-1D8FE451C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34BAB-ABB7-1C07-894E-64A039D7C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17645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Pensilva Primary School</a:t>
            </a:r>
            <a:endParaRPr lang="en-GB" sz="7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9D72D-0C8F-A97B-94A6-D0C43C4AC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429000"/>
            <a:ext cx="10058400" cy="25571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Meet The Teacher </a:t>
            </a:r>
          </a:p>
          <a:p>
            <a:endParaRPr lang="en-US" sz="4000" dirty="0">
              <a:solidFill>
                <a:srgbClr val="FFFFFF"/>
              </a:solidFill>
            </a:endParaRPr>
          </a:p>
          <a:p>
            <a:r>
              <a:rPr lang="en-US" sz="4000" dirty="0">
                <a:solidFill>
                  <a:srgbClr val="FFFFFF"/>
                </a:solidFill>
              </a:rPr>
              <a:t>Wednesday 11</a:t>
            </a:r>
            <a:r>
              <a:rPr lang="en-US" sz="4000" baseline="30000" dirty="0">
                <a:solidFill>
                  <a:srgbClr val="FFFFFF"/>
                </a:solidFill>
              </a:rPr>
              <a:t>th</a:t>
            </a:r>
            <a:r>
              <a:rPr lang="en-US" sz="4000" dirty="0">
                <a:solidFill>
                  <a:srgbClr val="FFFFFF"/>
                </a:solidFill>
              </a:rPr>
              <a:t> September</a:t>
            </a:r>
          </a:p>
          <a:p>
            <a:r>
              <a:rPr lang="en-US" sz="4000" dirty="0">
                <a:solidFill>
                  <a:srgbClr val="FFFFFF"/>
                </a:solidFill>
              </a:rPr>
              <a:t>3.30 – 4.00</a:t>
            </a:r>
            <a:endParaRPr lang="en-GB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484FA-5515-D9B9-6059-8F959EDE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802955"/>
            <a:ext cx="5769111" cy="1454051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tx2"/>
                </a:solidFill>
              </a:rPr>
              <a:t>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ADDFB-33F1-22B8-0CFB-5D8A23FDC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err="1">
                <a:solidFill>
                  <a:schemeClr val="tx2"/>
                </a:solidFill>
              </a:rPr>
              <a:t>Maths</a:t>
            </a:r>
            <a:r>
              <a:rPr lang="en-US" sz="2000" dirty="0">
                <a:solidFill>
                  <a:schemeClr val="tx2"/>
                </a:solidFill>
              </a:rPr>
              <a:t> – place value, addition and subtraction.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English - 'Poems of Positivity'.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Traditional tales.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Science – Animals including Humans, Amazing Me!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Geography – Our Country: the UK.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R.E. - Who do Christians say made the world? Creation.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PSHE – Being Me in My World.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Music – Pulse and rhythm (Theme: All About Me!)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Rooster">
            <a:extLst>
              <a:ext uri="{FF2B5EF4-FFF2-40B4-BE49-F238E27FC236}">
                <a16:creationId xmlns:a16="http://schemas.microsoft.com/office/drawing/2014/main" id="{8AF5156E-4640-152E-956F-23E3F0719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EDE99-F066-1D10-1A80-7813ABAE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Thank You</a:t>
            </a:r>
            <a:endParaRPr lang="en-GB" sz="88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EA3F3F-07E5-650A-9305-8650AFB422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79322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741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96740B-E376-7B68-92B2-EF3E0EF0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5682F-87DF-C8D5-49A9-D9B1E8AA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Dove Class</a:t>
            </a:r>
            <a:endParaRPr lang="en-GB" sz="7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960BC9-448E-E98D-5173-8B47CAD867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0970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641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96FA-F1B3-CA8E-8591-3D9041B6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School Day</a:t>
            </a:r>
            <a:endParaRPr lang="en-GB" sz="7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789907-ED92-8F26-B7CB-53B6483D00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5825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3123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F932-500B-6AA2-71D4-118B5434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Uniform</a:t>
            </a:r>
            <a:endParaRPr lang="en-GB" sz="7200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B14CCBF8-3CA9-BCE7-8FED-DDEF64E9E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394950"/>
              </p:ext>
            </p:extLst>
          </p:nvPr>
        </p:nvGraphicFramePr>
        <p:xfrm>
          <a:off x="408214" y="1253331"/>
          <a:ext cx="113755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B306D6F-0A11-8C18-CD00-9CE3D3BB8DCA}"/>
              </a:ext>
            </a:extLst>
          </p:cNvPr>
          <p:cNvSpPr txBox="1"/>
          <p:nvPr/>
        </p:nvSpPr>
        <p:spPr>
          <a:xfrm>
            <a:off x="957943" y="5812971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NB: Footwear such as boots and wellingtons may be worn in cold or wet weather, but pupils should bring shoes to change into.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145010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454EA-3A9F-76B3-1499-005BD4C9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1650629"/>
          </a:xfrm>
        </p:spPr>
        <p:txBody>
          <a:bodyPr>
            <a:normAutofit/>
          </a:bodyPr>
          <a:lstStyle/>
          <a:p>
            <a:pPr algn="r"/>
            <a:r>
              <a:rPr lang="en-US" sz="8000" dirty="0"/>
              <a:t>PE</a:t>
            </a:r>
            <a:endParaRPr lang="en-GB" sz="8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62557B-AFF7-E56F-EA96-91A79ECD0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25180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20E5727-8BB4-84AC-9085-A20A70D0E469}"/>
              </a:ext>
            </a:extLst>
          </p:cNvPr>
          <p:cNvSpPr txBox="1"/>
          <p:nvPr/>
        </p:nvSpPr>
        <p:spPr>
          <a:xfrm>
            <a:off x="391886" y="3254829"/>
            <a:ext cx="3939688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Our PE days are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Wednesday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Thursday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7193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0B4DB-4B09-1099-D037-AB7E68B9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574" y="13258"/>
            <a:ext cx="4977976" cy="1454051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</a:rPr>
              <a:t>PE Kit</a:t>
            </a:r>
            <a:endParaRPr lang="en-GB" sz="6600" dirty="0">
              <a:solidFill>
                <a:schemeClr val="tx2"/>
              </a:solidFill>
            </a:endParaRPr>
          </a:p>
        </p:txBody>
      </p:sp>
      <p:pic>
        <p:nvPicPr>
          <p:cNvPr id="7" name="Graphic 6" descr="Beach ball">
            <a:extLst>
              <a:ext uri="{FF2B5EF4-FFF2-40B4-BE49-F238E27FC236}">
                <a16:creationId xmlns:a16="http://schemas.microsoft.com/office/drawing/2014/main" id="{151BD810-A8B6-0526-5980-7389F15DB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3FAE4-6151-DDFE-D2D4-5FFD1777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1284514"/>
            <a:ext cx="5774855" cy="4776457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Black PE shorts  </a:t>
            </a:r>
          </a:p>
          <a:p>
            <a:r>
              <a:rPr lang="en-US" sz="2000" dirty="0">
                <a:solidFill>
                  <a:schemeClr val="tx2"/>
                </a:solidFill>
              </a:rPr>
              <a:t>T-shirt – plain white (or red/blue/yellow/green depending on house)</a:t>
            </a:r>
          </a:p>
          <a:p>
            <a:r>
              <a:rPr lang="en-US" sz="2000" dirty="0">
                <a:solidFill>
                  <a:schemeClr val="tx2"/>
                </a:solidFill>
              </a:rPr>
              <a:t> Trainers/</a:t>
            </a:r>
            <a:r>
              <a:rPr lang="en-US" sz="2000" dirty="0" err="1">
                <a:solidFill>
                  <a:schemeClr val="tx2"/>
                </a:solidFill>
              </a:rPr>
              <a:t>plimsolls</a:t>
            </a:r>
            <a:r>
              <a:rPr lang="en-US" sz="2000" dirty="0">
                <a:solidFill>
                  <a:schemeClr val="tx2"/>
                </a:solidFill>
              </a:rPr>
              <a:t> (trainers offer more support to feet) </a:t>
            </a:r>
          </a:p>
          <a:p>
            <a:r>
              <a:rPr lang="en-US" sz="2000" dirty="0">
                <a:solidFill>
                  <a:schemeClr val="tx2"/>
                </a:solidFill>
              </a:rPr>
              <a:t>A change of socks </a:t>
            </a:r>
          </a:p>
          <a:p>
            <a:r>
              <a:rPr lang="en-US" sz="2000" dirty="0">
                <a:solidFill>
                  <a:schemeClr val="tx2"/>
                </a:solidFill>
              </a:rPr>
              <a:t>In winter: Gloves (optional), black tracksuit trousers and change of school sweatshirt or plain black sweatshirt/hoody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Please note: PE kit should always be in school during term time.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858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DEF8E-CF16-1252-BDFB-1393C5805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128" y="205631"/>
            <a:ext cx="4977976" cy="1454051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2"/>
                </a:solidFill>
              </a:rPr>
              <a:t>School Meals</a:t>
            </a:r>
            <a:endParaRPr lang="en-GB" sz="6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9F4CE-DB3C-C66D-5329-25D95643A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659682"/>
            <a:ext cx="5367528" cy="44012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School meals are provided by our catering partners – Aspens.</a:t>
            </a:r>
          </a:p>
          <a:p>
            <a:r>
              <a:rPr lang="en-US" sz="2000" dirty="0">
                <a:solidFill>
                  <a:schemeClr val="tx2"/>
                </a:solidFill>
              </a:rPr>
              <a:t>Meals should be booked and paid for at least one day in advance using the Aspens Select site.</a:t>
            </a:r>
          </a:p>
          <a:p>
            <a:r>
              <a:rPr lang="en-US" sz="2000" dirty="0">
                <a:solidFill>
                  <a:schemeClr val="tx2"/>
                </a:solidFill>
              </a:rPr>
              <a:t>All KS1 children are entitled to free school </a:t>
            </a:r>
            <a:r>
              <a:rPr lang="en-US" sz="2000">
                <a:solidFill>
                  <a:schemeClr val="tx2"/>
                </a:solidFill>
              </a:rPr>
              <a:t>meals.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If you believe you are entitled to Pupil Premium, please speak to the office. KS1 pupils should still claim Pupil Premium if eligible.</a:t>
            </a:r>
            <a:endParaRPr lang="en-GB" sz="20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Person Eating">
            <a:extLst>
              <a:ext uri="{FF2B5EF4-FFF2-40B4-BE49-F238E27FC236}">
                <a16:creationId xmlns:a16="http://schemas.microsoft.com/office/drawing/2014/main" id="{AEF218BD-0CCC-DB01-5961-B24943860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D330-C86B-0DEF-664D-D90E1A78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Homework</a:t>
            </a:r>
            <a:endParaRPr lang="en-GB" sz="7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E1FB71-BD84-C9E6-356E-94B874BB46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853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EA4AA-6646-702C-3B79-08810E91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24071"/>
            <a:ext cx="5822101" cy="1454051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2"/>
                </a:solidFill>
              </a:rPr>
              <a:t>Communication</a:t>
            </a:r>
            <a:endParaRPr lang="en-GB" sz="6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DCA-E6BD-2F1D-7E52-7DDDAA449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629090"/>
            <a:ext cx="5291328" cy="443188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Key messages on class pages </a:t>
            </a:r>
            <a:r>
              <a:rPr lang="en-US" sz="2000">
                <a:solidFill>
                  <a:schemeClr val="tx2"/>
                </a:solidFill>
              </a:rPr>
              <a:t>on website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Newsletters electronic – emailed and on website</a:t>
            </a:r>
          </a:p>
          <a:p>
            <a:r>
              <a:rPr lang="en-US" sz="2000" dirty="0">
                <a:solidFill>
                  <a:schemeClr val="tx2"/>
                </a:solidFill>
              </a:rPr>
              <a:t>Class specific letters uploaded onto class page</a:t>
            </a:r>
          </a:p>
          <a:p>
            <a:r>
              <a:rPr lang="en-US" sz="2000" dirty="0">
                <a:solidFill>
                  <a:schemeClr val="tx2"/>
                </a:solidFill>
              </a:rPr>
              <a:t>Club sign up/permissions slips – Microsoft Forms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For any concerns or queries, speak to class teacher in first instance – contact details on class pages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Email">
            <a:extLst>
              <a:ext uri="{FF2B5EF4-FFF2-40B4-BE49-F238E27FC236}">
                <a16:creationId xmlns:a16="http://schemas.microsoft.com/office/drawing/2014/main" id="{F3E9FFAB-9445-DF11-3E21-BBD6FF541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49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8E5D9F1AE7B48BA5E92A5176DF9BF" ma:contentTypeVersion="13" ma:contentTypeDescription="Create a new document." ma:contentTypeScope="" ma:versionID="bba1d5b3b39285fd39ece19518e0fc40">
  <xsd:schema xmlns:xsd="http://www.w3.org/2001/XMLSchema" xmlns:xs="http://www.w3.org/2001/XMLSchema" xmlns:p="http://schemas.microsoft.com/office/2006/metadata/properties" xmlns:ns2="d7c08121-69ca-434e-be1e-da14b514b30c" xmlns:ns3="0f9efdf6-59e1-4878-8ad1-d93b37206d21" targetNamespace="http://schemas.microsoft.com/office/2006/metadata/properties" ma:root="true" ma:fieldsID="fc4931c61bc7735033aa5d34e6245b55" ns2:_="" ns3:_="">
    <xsd:import namespace="d7c08121-69ca-434e-be1e-da14b514b30c"/>
    <xsd:import namespace="0f9efdf6-59e1-4878-8ad1-d93b37206d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08121-69ca-434e-be1e-da14b514b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1090dd0-97f4-4d1c-aebb-661523c020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9efdf6-59e1-4878-8ad1-d93b37206d2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efee85f-c74b-4342-a016-ae8236a46657}" ma:internalName="TaxCatchAll" ma:showField="CatchAllData" ma:web="0f9efdf6-59e1-4878-8ad1-d93b37206d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9efdf6-59e1-4878-8ad1-d93b37206d21" xsi:nil="true"/>
    <lcf76f155ced4ddcb4097134ff3c332f xmlns="d7c08121-69ca-434e-be1e-da14b514b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539DA9-ABFD-424B-98AA-EE813169E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79C5C0-0E89-4935-9512-E83502DA9A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c08121-69ca-434e-be1e-da14b514b30c"/>
    <ds:schemaRef ds:uri="0f9efdf6-59e1-4878-8ad1-d93b37206d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3521C1-CDF5-4CE5-BB95-F8E46756187A}">
  <ds:schemaRefs>
    <ds:schemaRef ds:uri="http://schemas.microsoft.com/office/2006/metadata/properties"/>
    <ds:schemaRef ds:uri="http://schemas.microsoft.com/office/infopath/2007/PartnerControls"/>
    <ds:schemaRef ds:uri="0f9efdf6-59e1-4878-8ad1-d93b37206d21"/>
    <ds:schemaRef ds:uri="d7c08121-69ca-434e-be1e-da14b514b3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Office PowerPoint</Application>
  <PresentationFormat>Widescreen</PresentationFormat>
  <Paragraphs>63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Pensilva Primary School</vt:lpstr>
      <vt:lpstr>Dove Class</vt:lpstr>
      <vt:lpstr>School Day</vt:lpstr>
      <vt:lpstr>Uniform</vt:lpstr>
      <vt:lpstr>PE</vt:lpstr>
      <vt:lpstr>PE Kit</vt:lpstr>
      <vt:lpstr>School Meals</vt:lpstr>
      <vt:lpstr>Homework</vt:lpstr>
      <vt:lpstr>Communication</vt:lpstr>
      <vt:lpstr>Curriculum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Pensilva head</dc:creator>
  <cp:lastModifiedBy>Becky Palfrey</cp:lastModifiedBy>
  <cp:revision>82</cp:revision>
  <dcterms:created xsi:type="dcterms:W3CDTF">2024-09-08T11:08:46Z</dcterms:created>
  <dcterms:modified xsi:type="dcterms:W3CDTF">2024-09-10T13:52:55Z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0x0101007DE8E5D9F1AE7B48BA5E92A5176DF9BF</vt:lpwstr>
  </property>
  <property fmtid="{D5CDD505-2E9C-101B-9397-08002B2CF9AE}" pid="3" name="MediaServiceImageTags">
    <vt:lpwstr/>
  </property>
</Properties>
</file>